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2"/>
  </p:notesMasterIdLst>
  <p:sldIdLst>
    <p:sldId id="256" r:id="rId2"/>
    <p:sldId id="305" r:id="rId3"/>
    <p:sldId id="273" r:id="rId4"/>
    <p:sldId id="277" r:id="rId5"/>
    <p:sldId id="278" r:id="rId6"/>
    <p:sldId id="279" r:id="rId7"/>
    <p:sldId id="280" r:id="rId8"/>
    <p:sldId id="281" r:id="rId9"/>
    <p:sldId id="282" r:id="rId10"/>
    <p:sldId id="283" r:id="rId11"/>
    <p:sldId id="284" r:id="rId12"/>
    <p:sldId id="285" r:id="rId13"/>
    <p:sldId id="286" r:id="rId14"/>
    <p:sldId id="287" r:id="rId15"/>
    <p:sldId id="288" r:id="rId16"/>
    <p:sldId id="261" r:id="rId17"/>
    <p:sldId id="263" r:id="rId18"/>
    <p:sldId id="319" r:id="rId19"/>
    <p:sldId id="262" r:id="rId20"/>
    <p:sldId id="264" r:id="rId21"/>
    <p:sldId id="265" r:id="rId22"/>
    <p:sldId id="295" r:id="rId23"/>
    <p:sldId id="320" r:id="rId24"/>
    <p:sldId id="296" r:id="rId25"/>
    <p:sldId id="293" r:id="rId26"/>
    <p:sldId id="292" r:id="rId27"/>
    <p:sldId id="291" r:id="rId28"/>
    <p:sldId id="270" r:id="rId29"/>
    <p:sldId id="310" r:id="rId30"/>
    <p:sldId id="294" r:id="rId31"/>
    <p:sldId id="321" r:id="rId32"/>
    <p:sldId id="289" r:id="rId33"/>
    <p:sldId id="322" r:id="rId34"/>
    <p:sldId id="323" r:id="rId35"/>
    <p:sldId id="324" r:id="rId36"/>
    <p:sldId id="290" r:id="rId37"/>
    <p:sldId id="266" r:id="rId38"/>
    <p:sldId id="325" r:id="rId39"/>
    <p:sldId id="326" r:id="rId40"/>
    <p:sldId id="327" r:id="rId41"/>
    <p:sldId id="328" r:id="rId42"/>
    <p:sldId id="329" r:id="rId43"/>
    <p:sldId id="268" r:id="rId44"/>
    <p:sldId id="269" r:id="rId45"/>
    <p:sldId id="330" r:id="rId46"/>
    <p:sldId id="331" r:id="rId47"/>
    <p:sldId id="301" r:id="rId48"/>
    <p:sldId id="332" r:id="rId49"/>
    <p:sldId id="333" r:id="rId50"/>
    <p:sldId id="306" r:id="rId51"/>
    <p:sldId id="308" r:id="rId52"/>
    <p:sldId id="307" r:id="rId53"/>
    <p:sldId id="334" r:id="rId54"/>
    <p:sldId id="311" r:id="rId55"/>
    <p:sldId id="335" r:id="rId56"/>
    <p:sldId id="336" r:id="rId57"/>
    <p:sldId id="337" r:id="rId58"/>
    <p:sldId id="338" r:id="rId59"/>
    <p:sldId id="557" r:id="rId60"/>
    <p:sldId id="586" r:id="rId61"/>
    <p:sldId id="559" r:id="rId62"/>
    <p:sldId id="560" r:id="rId63"/>
    <p:sldId id="561" r:id="rId64"/>
    <p:sldId id="562" r:id="rId65"/>
    <p:sldId id="563" r:id="rId66"/>
    <p:sldId id="587" r:id="rId67"/>
    <p:sldId id="564" r:id="rId68"/>
    <p:sldId id="565" r:id="rId69"/>
    <p:sldId id="566" r:id="rId70"/>
    <p:sldId id="313" r:id="rId71"/>
    <p:sldId id="567" r:id="rId72"/>
    <p:sldId id="568" r:id="rId73"/>
    <p:sldId id="569" r:id="rId74"/>
    <p:sldId id="570" r:id="rId75"/>
    <p:sldId id="571" r:id="rId76"/>
    <p:sldId id="572" r:id="rId77"/>
    <p:sldId id="314" r:id="rId78"/>
    <p:sldId id="524" r:id="rId79"/>
    <p:sldId id="267" r:id="rId80"/>
    <p:sldId id="573" r:id="rId81"/>
    <p:sldId id="525" r:id="rId82"/>
    <p:sldId id="526" r:id="rId83"/>
    <p:sldId id="309" r:id="rId84"/>
    <p:sldId id="527" r:id="rId85"/>
    <p:sldId id="554" r:id="rId86"/>
    <p:sldId id="574" r:id="rId87"/>
    <p:sldId id="575" r:id="rId88"/>
    <p:sldId id="895" r:id="rId89"/>
    <p:sldId id="897" r:id="rId90"/>
    <p:sldId id="898" r:id="rId9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0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92" y="4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theme" Target="theme/theme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DADC01C-3548-B040-B55E-C2AE516F9145}" type="doc">
      <dgm:prSet loTypeId="urn:microsoft.com/office/officeart/2005/8/layout/default" loCatId="cycle" qsTypeId="urn:microsoft.com/office/officeart/2005/8/quickstyle/simple4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A7532197-47EF-F14C-8D73-D442AA26CDBE}">
      <dgm:prSet/>
      <dgm:spPr/>
      <dgm:t>
        <a:bodyPr/>
        <a:lstStyle/>
        <a:p>
          <a:pPr rtl="0"/>
          <a:r>
            <a:rPr lang="en-US" dirty="0"/>
            <a:t>Strongly Typed</a:t>
          </a:r>
        </a:p>
      </dgm:t>
    </dgm:pt>
    <dgm:pt modelId="{267398E5-590E-4942-A19A-14350CECDAB0}" type="parTrans" cxnId="{FDA84C67-1D1C-6B42-AC11-DA348E4F1CFC}">
      <dgm:prSet/>
      <dgm:spPr/>
      <dgm:t>
        <a:bodyPr/>
        <a:lstStyle/>
        <a:p>
          <a:endParaRPr lang="en-US"/>
        </a:p>
      </dgm:t>
    </dgm:pt>
    <dgm:pt modelId="{1EDED88A-C62C-A341-A173-CBC60A3FB9F1}" type="sibTrans" cxnId="{FDA84C67-1D1C-6B42-AC11-DA348E4F1CFC}">
      <dgm:prSet/>
      <dgm:spPr/>
      <dgm:t>
        <a:bodyPr/>
        <a:lstStyle/>
        <a:p>
          <a:endParaRPr lang="en-US"/>
        </a:p>
      </dgm:t>
    </dgm:pt>
    <dgm:pt modelId="{394807E7-07E8-C74D-AC2B-94A702067D73}">
      <dgm:prSet/>
      <dgm:spPr/>
      <dgm:t>
        <a:bodyPr/>
        <a:lstStyle/>
        <a:p>
          <a:pPr rtl="0"/>
          <a:r>
            <a:rPr lang="en-US" dirty="0"/>
            <a:t>Classes</a:t>
          </a:r>
        </a:p>
      </dgm:t>
    </dgm:pt>
    <dgm:pt modelId="{074A2BC5-60AE-C646-A554-EA14F9A451C7}" type="parTrans" cxnId="{402D1AE4-E0AC-EA4F-BB5F-E906326DA072}">
      <dgm:prSet/>
      <dgm:spPr/>
      <dgm:t>
        <a:bodyPr/>
        <a:lstStyle/>
        <a:p>
          <a:endParaRPr lang="en-US"/>
        </a:p>
      </dgm:t>
    </dgm:pt>
    <dgm:pt modelId="{057120C8-36B3-F04A-9511-B00862B62686}" type="sibTrans" cxnId="{402D1AE4-E0AC-EA4F-BB5F-E906326DA072}">
      <dgm:prSet/>
      <dgm:spPr/>
      <dgm:t>
        <a:bodyPr/>
        <a:lstStyle/>
        <a:p>
          <a:endParaRPr lang="en-US"/>
        </a:p>
      </dgm:t>
    </dgm:pt>
    <dgm:pt modelId="{E26BD87D-63AB-E44C-ABC0-7B183DFA722F}">
      <dgm:prSet/>
      <dgm:spPr/>
      <dgm:t>
        <a:bodyPr/>
        <a:lstStyle/>
        <a:p>
          <a:pPr rtl="0"/>
          <a:r>
            <a:rPr lang="en-US"/>
            <a:t>Interfaces</a:t>
          </a:r>
        </a:p>
      </dgm:t>
    </dgm:pt>
    <dgm:pt modelId="{96240297-A872-3F45-9245-40E80CCD3023}" type="parTrans" cxnId="{51F89286-AF55-F34F-B743-F2C403B87015}">
      <dgm:prSet/>
      <dgm:spPr/>
      <dgm:t>
        <a:bodyPr/>
        <a:lstStyle/>
        <a:p>
          <a:endParaRPr lang="en-US"/>
        </a:p>
      </dgm:t>
    </dgm:pt>
    <dgm:pt modelId="{B8E5B5F7-C353-574A-AED6-18F5DBCEFA3B}" type="sibTrans" cxnId="{51F89286-AF55-F34F-B743-F2C403B87015}">
      <dgm:prSet/>
      <dgm:spPr/>
      <dgm:t>
        <a:bodyPr/>
        <a:lstStyle/>
        <a:p>
          <a:endParaRPr lang="en-US"/>
        </a:p>
      </dgm:t>
    </dgm:pt>
    <dgm:pt modelId="{E4621A39-35E5-8E4F-AFBA-FCB92A0A1FFA}">
      <dgm:prSet/>
      <dgm:spPr/>
      <dgm:t>
        <a:bodyPr/>
        <a:lstStyle/>
        <a:p>
          <a:pPr rtl="0"/>
          <a:r>
            <a:rPr lang="en-US"/>
            <a:t>Generics</a:t>
          </a:r>
        </a:p>
      </dgm:t>
    </dgm:pt>
    <dgm:pt modelId="{58A025CF-890E-FB4C-9E84-3D03159C14A7}" type="parTrans" cxnId="{721F70D0-A6AA-8D40-BFB4-1A1A1E647DFF}">
      <dgm:prSet/>
      <dgm:spPr/>
      <dgm:t>
        <a:bodyPr/>
        <a:lstStyle/>
        <a:p>
          <a:endParaRPr lang="en-US"/>
        </a:p>
      </dgm:t>
    </dgm:pt>
    <dgm:pt modelId="{7A848BBE-97BA-D84B-B852-B931D5498A71}" type="sibTrans" cxnId="{721F70D0-A6AA-8D40-BFB4-1A1A1E647DFF}">
      <dgm:prSet/>
      <dgm:spPr/>
      <dgm:t>
        <a:bodyPr/>
        <a:lstStyle/>
        <a:p>
          <a:endParaRPr lang="en-US"/>
        </a:p>
      </dgm:t>
    </dgm:pt>
    <dgm:pt modelId="{DF9C30F5-33B8-4840-99C0-5638245AA1ED}">
      <dgm:prSet/>
      <dgm:spPr/>
      <dgm:t>
        <a:bodyPr/>
        <a:lstStyle/>
        <a:p>
          <a:pPr rtl="0"/>
          <a:r>
            <a:rPr lang="en-US"/>
            <a:t>Modules</a:t>
          </a:r>
        </a:p>
      </dgm:t>
    </dgm:pt>
    <dgm:pt modelId="{2857442F-8DDF-F54F-94E1-92B98269503D}" type="parTrans" cxnId="{2069D8C5-7476-B740-A174-A2E25D70A401}">
      <dgm:prSet/>
      <dgm:spPr/>
      <dgm:t>
        <a:bodyPr/>
        <a:lstStyle/>
        <a:p>
          <a:endParaRPr lang="en-US"/>
        </a:p>
      </dgm:t>
    </dgm:pt>
    <dgm:pt modelId="{BCFD4585-43D3-624A-8830-2173DC604A4C}" type="sibTrans" cxnId="{2069D8C5-7476-B740-A174-A2E25D70A401}">
      <dgm:prSet/>
      <dgm:spPr/>
      <dgm:t>
        <a:bodyPr/>
        <a:lstStyle/>
        <a:p>
          <a:endParaRPr lang="en-US"/>
        </a:p>
      </dgm:t>
    </dgm:pt>
    <dgm:pt modelId="{9074E874-2294-D44B-A24E-73A9DAB04105}">
      <dgm:prSet/>
      <dgm:spPr/>
      <dgm:t>
        <a:bodyPr/>
        <a:lstStyle/>
        <a:p>
          <a:pPr rtl="0"/>
          <a:r>
            <a:rPr lang="en-US"/>
            <a:t>Type Definitions</a:t>
          </a:r>
        </a:p>
      </dgm:t>
    </dgm:pt>
    <dgm:pt modelId="{0213F0C3-D203-5940-AFD1-B45BB6C050F6}" type="parTrans" cxnId="{44FF695D-9E2C-A748-8181-975B75C508BD}">
      <dgm:prSet/>
      <dgm:spPr/>
      <dgm:t>
        <a:bodyPr/>
        <a:lstStyle/>
        <a:p>
          <a:endParaRPr lang="en-US"/>
        </a:p>
      </dgm:t>
    </dgm:pt>
    <dgm:pt modelId="{68C29362-21E8-F342-8872-3F9799AC0B1E}" type="sibTrans" cxnId="{44FF695D-9E2C-A748-8181-975B75C508BD}">
      <dgm:prSet/>
      <dgm:spPr/>
      <dgm:t>
        <a:bodyPr/>
        <a:lstStyle/>
        <a:p>
          <a:endParaRPr lang="en-US"/>
        </a:p>
      </dgm:t>
    </dgm:pt>
    <dgm:pt modelId="{036337F7-5C77-C643-9DBF-24FBA8AA662B}">
      <dgm:prSet/>
      <dgm:spPr/>
      <dgm:t>
        <a:bodyPr/>
        <a:lstStyle/>
        <a:p>
          <a:pPr rtl="0"/>
          <a:r>
            <a:rPr lang="en-US"/>
            <a:t>Compiles to JavaScript</a:t>
          </a:r>
        </a:p>
      </dgm:t>
    </dgm:pt>
    <dgm:pt modelId="{5BC86924-373F-CB4B-B7B2-1B235C9BBDCB}" type="parTrans" cxnId="{40811506-F809-624D-B9D5-7CF75FCD96AC}">
      <dgm:prSet/>
      <dgm:spPr/>
      <dgm:t>
        <a:bodyPr/>
        <a:lstStyle/>
        <a:p>
          <a:endParaRPr lang="en-US"/>
        </a:p>
      </dgm:t>
    </dgm:pt>
    <dgm:pt modelId="{DDE034F4-B3BF-4641-9FDE-45A57FA4D039}" type="sibTrans" cxnId="{40811506-F809-624D-B9D5-7CF75FCD96AC}">
      <dgm:prSet/>
      <dgm:spPr/>
      <dgm:t>
        <a:bodyPr/>
        <a:lstStyle/>
        <a:p>
          <a:endParaRPr lang="en-US"/>
        </a:p>
      </dgm:t>
    </dgm:pt>
    <dgm:pt modelId="{4900546B-1C04-264B-9A1A-5DD329816311}">
      <dgm:prSet/>
      <dgm:spPr/>
      <dgm:t>
        <a:bodyPr/>
        <a:lstStyle/>
        <a:p>
          <a:pPr rtl="0"/>
          <a:r>
            <a:rPr lang="en-US" dirty="0" err="1"/>
            <a:t>EcmaScript</a:t>
          </a:r>
          <a:r>
            <a:rPr lang="en-US" dirty="0"/>
            <a:t> 6 Features</a:t>
          </a:r>
        </a:p>
      </dgm:t>
    </dgm:pt>
    <dgm:pt modelId="{A3047084-386A-5445-AD57-A4DAA9734FF8}" type="parTrans" cxnId="{BB649763-DAB8-DF47-8C79-83B5F8B85AAC}">
      <dgm:prSet/>
      <dgm:spPr/>
      <dgm:t>
        <a:bodyPr/>
        <a:lstStyle/>
        <a:p>
          <a:endParaRPr lang="en-US"/>
        </a:p>
      </dgm:t>
    </dgm:pt>
    <dgm:pt modelId="{4711F416-6835-E644-B843-3A83FDAAEE31}" type="sibTrans" cxnId="{BB649763-DAB8-DF47-8C79-83B5F8B85AAC}">
      <dgm:prSet/>
      <dgm:spPr/>
      <dgm:t>
        <a:bodyPr/>
        <a:lstStyle/>
        <a:p>
          <a:endParaRPr lang="en-US"/>
        </a:p>
      </dgm:t>
    </dgm:pt>
    <dgm:pt modelId="{E37926BD-E775-F64B-8C9F-724552EA6928}" type="pres">
      <dgm:prSet presAssocID="{9DADC01C-3548-B040-B55E-C2AE516F9145}" presName="diagram" presStyleCnt="0">
        <dgm:presLayoutVars>
          <dgm:dir/>
          <dgm:resizeHandles val="exact"/>
        </dgm:presLayoutVars>
      </dgm:prSet>
      <dgm:spPr/>
    </dgm:pt>
    <dgm:pt modelId="{A9C92846-847E-B842-8323-A03762ACCC49}" type="pres">
      <dgm:prSet presAssocID="{A7532197-47EF-F14C-8D73-D442AA26CDBE}" presName="node" presStyleLbl="node1" presStyleIdx="0" presStyleCnt="8">
        <dgm:presLayoutVars>
          <dgm:bulletEnabled val="1"/>
        </dgm:presLayoutVars>
      </dgm:prSet>
      <dgm:spPr/>
    </dgm:pt>
    <dgm:pt modelId="{2BE5C472-E3A9-7D45-8AE2-1EC3FE4A1F7C}" type="pres">
      <dgm:prSet presAssocID="{1EDED88A-C62C-A341-A173-CBC60A3FB9F1}" presName="sibTrans" presStyleCnt="0"/>
      <dgm:spPr/>
    </dgm:pt>
    <dgm:pt modelId="{3DC5C840-4510-D94B-92FD-F8C4C1643E92}" type="pres">
      <dgm:prSet presAssocID="{394807E7-07E8-C74D-AC2B-94A702067D73}" presName="node" presStyleLbl="node1" presStyleIdx="1" presStyleCnt="8">
        <dgm:presLayoutVars>
          <dgm:bulletEnabled val="1"/>
        </dgm:presLayoutVars>
      </dgm:prSet>
      <dgm:spPr/>
    </dgm:pt>
    <dgm:pt modelId="{6452A906-45D4-F144-A792-AD9B54E45A15}" type="pres">
      <dgm:prSet presAssocID="{057120C8-36B3-F04A-9511-B00862B62686}" presName="sibTrans" presStyleCnt="0"/>
      <dgm:spPr/>
    </dgm:pt>
    <dgm:pt modelId="{8565C292-413B-954E-9858-E479A2A87EBA}" type="pres">
      <dgm:prSet presAssocID="{E26BD87D-63AB-E44C-ABC0-7B183DFA722F}" presName="node" presStyleLbl="node1" presStyleIdx="2" presStyleCnt="8">
        <dgm:presLayoutVars>
          <dgm:bulletEnabled val="1"/>
        </dgm:presLayoutVars>
      </dgm:prSet>
      <dgm:spPr/>
    </dgm:pt>
    <dgm:pt modelId="{E3A3B358-337B-5D4A-B822-53101E38CFE8}" type="pres">
      <dgm:prSet presAssocID="{B8E5B5F7-C353-574A-AED6-18F5DBCEFA3B}" presName="sibTrans" presStyleCnt="0"/>
      <dgm:spPr/>
    </dgm:pt>
    <dgm:pt modelId="{9AFC5DB0-F3A0-D648-B25B-4D17073BD8A7}" type="pres">
      <dgm:prSet presAssocID="{E4621A39-35E5-8E4F-AFBA-FCB92A0A1FFA}" presName="node" presStyleLbl="node1" presStyleIdx="3" presStyleCnt="8">
        <dgm:presLayoutVars>
          <dgm:bulletEnabled val="1"/>
        </dgm:presLayoutVars>
      </dgm:prSet>
      <dgm:spPr/>
    </dgm:pt>
    <dgm:pt modelId="{1B105791-8110-5741-A3E8-5B1EE141E324}" type="pres">
      <dgm:prSet presAssocID="{7A848BBE-97BA-D84B-B852-B931D5498A71}" presName="sibTrans" presStyleCnt="0"/>
      <dgm:spPr/>
    </dgm:pt>
    <dgm:pt modelId="{07DD5F54-08AF-C84B-A041-B904D95C4612}" type="pres">
      <dgm:prSet presAssocID="{DF9C30F5-33B8-4840-99C0-5638245AA1ED}" presName="node" presStyleLbl="node1" presStyleIdx="4" presStyleCnt="8">
        <dgm:presLayoutVars>
          <dgm:bulletEnabled val="1"/>
        </dgm:presLayoutVars>
      </dgm:prSet>
      <dgm:spPr/>
    </dgm:pt>
    <dgm:pt modelId="{7F0BA180-2A9B-E44B-89B2-C0354FA774BD}" type="pres">
      <dgm:prSet presAssocID="{BCFD4585-43D3-624A-8830-2173DC604A4C}" presName="sibTrans" presStyleCnt="0"/>
      <dgm:spPr/>
    </dgm:pt>
    <dgm:pt modelId="{48E95D32-05AE-CB49-AEB8-2DFFC0563E02}" type="pres">
      <dgm:prSet presAssocID="{9074E874-2294-D44B-A24E-73A9DAB04105}" presName="node" presStyleLbl="node1" presStyleIdx="5" presStyleCnt="8">
        <dgm:presLayoutVars>
          <dgm:bulletEnabled val="1"/>
        </dgm:presLayoutVars>
      </dgm:prSet>
      <dgm:spPr/>
    </dgm:pt>
    <dgm:pt modelId="{F9C48505-B2A0-044D-803A-EEBFF7CCBDCC}" type="pres">
      <dgm:prSet presAssocID="{68C29362-21E8-F342-8872-3F9799AC0B1E}" presName="sibTrans" presStyleCnt="0"/>
      <dgm:spPr/>
    </dgm:pt>
    <dgm:pt modelId="{C067061D-20D9-A243-9FF2-D8D8B62EE674}" type="pres">
      <dgm:prSet presAssocID="{036337F7-5C77-C643-9DBF-24FBA8AA662B}" presName="node" presStyleLbl="node1" presStyleIdx="6" presStyleCnt="8">
        <dgm:presLayoutVars>
          <dgm:bulletEnabled val="1"/>
        </dgm:presLayoutVars>
      </dgm:prSet>
      <dgm:spPr/>
    </dgm:pt>
    <dgm:pt modelId="{87F6A29E-BFF3-4843-BDF5-42944250A010}" type="pres">
      <dgm:prSet presAssocID="{DDE034F4-B3BF-4641-9FDE-45A57FA4D039}" presName="sibTrans" presStyleCnt="0"/>
      <dgm:spPr/>
    </dgm:pt>
    <dgm:pt modelId="{C15C386A-566E-EB41-9914-E326D51A23E8}" type="pres">
      <dgm:prSet presAssocID="{4900546B-1C04-264B-9A1A-5DD329816311}" presName="node" presStyleLbl="node1" presStyleIdx="7" presStyleCnt="8" custScaleX="124609">
        <dgm:presLayoutVars>
          <dgm:bulletEnabled val="1"/>
        </dgm:presLayoutVars>
      </dgm:prSet>
      <dgm:spPr/>
    </dgm:pt>
  </dgm:ptLst>
  <dgm:cxnLst>
    <dgm:cxn modelId="{40811506-F809-624D-B9D5-7CF75FCD96AC}" srcId="{9DADC01C-3548-B040-B55E-C2AE516F9145}" destId="{036337F7-5C77-C643-9DBF-24FBA8AA662B}" srcOrd="6" destOrd="0" parTransId="{5BC86924-373F-CB4B-B7B2-1B235C9BBDCB}" sibTransId="{DDE034F4-B3BF-4641-9FDE-45A57FA4D039}"/>
    <dgm:cxn modelId="{4CE1E53A-E676-4178-945F-81D9B09A3E82}" type="presOf" srcId="{DF9C30F5-33B8-4840-99C0-5638245AA1ED}" destId="{07DD5F54-08AF-C84B-A041-B904D95C4612}" srcOrd="0" destOrd="0" presId="urn:microsoft.com/office/officeart/2005/8/layout/default"/>
    <dgm:cxn modelId="{44FF695D-9E2C-A748-8181-975B75C508BD}" srcId="{9DADC01C-3548-B040-B55E-C2AE516F9145}" destId="{9074E874-2294-D44B-A24E-73A9DAB04105}" srcOrd="5" destOrd="0" parTransId="{0213F0C3-D203-5940-AFD1-B45BB6C050F6}" sibTransId="{68C29362-21E8-F342-8872-3F9799AC0B1E}"/>
    <dgm:cxn modelId="{BB649763-DAB8-DF47-8C79-83B5F8B85AAC}" srcId="{9DADC01C-3548-B040-B55E-C2AE516F9145}" destId="{4900546B-1C04-264B-9A1A-5DD329816311}" srcOrd="7" destOrd="0" parTransId="{A3047084-386A-5445-AD57-A4DAA9734FF8}" sibTransId="{4711F416-6835-E644-B843-3A83FDAAEE31}"/>
    <dgm:cxn modelId="{FDA84C67-1D1C-6B42-AC11-DA348E4F1CFC}" srcId="{9DADC01C-3548-B040-B55E-C2AE516F9145}" destId="{A7532197-47EF-F14C-8D73-D442AA26CDBE}" srcOrd="0" destOrd="0" parTransId="{267398E5-590E-4942-A19A-14350CECDAB0}" sibTransId="{1EDED88A-C62C-A341-A173-CBC60A3FB9F1}"/>
    <dgm:cxn modelId="{D6449E77-1C6F-4DFF-9020-5EAFD2F2D118}" type="presOf" srcId="{9074E874-2294-D44B-A24E-73A9DAB04105}" destId="{48E95D32-05AE-CB49-AEB8-2DFFC0563E02}" srcOrd="0" destOrd="0" presId="urn:microsoft.com/office/officeart/2005/8/layout/default"/>
    <dgm:cxn modelId="{51F89286-AF55-F34F-B743-F2C403B87015}" srcId="{9DADC01C-3548-B040-B55E-C2AE516F9145}" destId="{E26BD87D-63AB-E44C-ABC0-7B183DFA722F}" srcOrd="2" destOrd="0" parTransId="{96240297-A872-3F45-9245-40E80CCD3023}" sibTransId="{B8E5B5F7-C353-574A-AED6-18F5DBCEFA3B}"/>
    <dgm:cxn modelId="{844D9D9A-C271-48A7-9412-CD9358100626}" type="presOf" srcId="{394807E7-07E8-C74D-AC2B-94A702067D73}" destId="{3DC5C840-4510-D94B-92FD-F8C4C1643E92}" srcOrd="0" destOrd="0" presId="urn:microsoft.com/office/officeart/2005/8/layout/default"/>
    <dgm:cxn modelId="{FEEDD69C-008D-4C3E-85EC-D2B3518A6802}" type="presOf" srcId="{9DADC01C-3548-B040-B55E-C2AE516F9145}" destId="{E37926BD-E775-F64B-8C9F-724552EA6928}" srcOrd="0" destOrd="0" presId="urn:microsoft.com/office/officeart/2005/8/layout/default"/>
    <dgm:cxn modelId="{8EB5E29E-B051-44D6-8A6F-94DF6ED49F76}" type="presOf" srcId="{E26BD87D-63AB-E44C-ABC0-7B183DFA722F}" destId="{8565C292-413B-954E-9858-E479A2A87EBA}" srcOrd="0" destOrd="0" presId="urn:microsoft.com/office/officeart/2005/8/layout/default"/>
    <dgm:cxn modelId="{823269B5-BC05-4D16-913C-E685D1428EB8}" type="presOf" srcId="{4900546B-1C04-264B-9A1A-5DD329816311}" destId="{C15C386A-566E-EB41-9914-E326D51A23E8}" srcOrd="0" destOrd="0" presId="urn:microsoft.com/office/officeart/2005/8/layout/default"/>
    <dgm:cxn modelId="{2069D8C5-7476-B740-A174-A2E25D70A401}" srcId="{9DADC01C-3548-B040-B55E-C2AE516F9145}" destId="{DF9C30F5-33B8-4840-99C0-5638245AA1ED}" srcOrd="4" destOrd="0" parTransId="{2857442F-8DDF-F54F-94E1-92B98269503D}" sibTransId="{BCFD4585-43D3-624A-8830-2173DC604A4C}"/>
    <dgm:cxn modelId="{721F70D0-A6AA-8D40-BFB4-1A1A1E647DFF}" srcId="{9DADC01C-3548-B040-B55E-C2AE516F9145}" destId="{E4621A39-35E5-8E4F-AFBA-FCB92A0A1FFA}" srcOrd="3" destOrd="0" parTransId="{58A025CF-890E-FB4C-9E84-3D03159C14A7}" sibTransId="{7A848BBE-97BA-D84B-B852-B931D5498A71}"/>
    <dgm:cxn modelId="{04869CD6-2C0E-45FE-A805-D09D8364A18F}" type="presOf" srcId="{A7532197-47EF-F14C-8D73-D442AA26CDBE}" destId="{A9C92846-847E-B842-8323-A03762ACCC49}" srcOrd="0" destOrd="0" presId="urn:microsoft.com/office/officeart/2005/8/layout/default"/>
    <dgm:cxn modelId="{3E0285DF-BAE6-47EB-8EC1-B8565860247D}" type="presOf" srcId="{E4621A39-35E5-8E4F-AFBA-FCB92A0A1FFA}" destId="{9AFC5DB0-F3A0-D648-B25B-4D17073BD8A7}" srcOrd="0" destOrd="0" presId="urn:microsoft.com/office/officeart/2005/8/layout/default"/>
    <dgm:cxn modelId="{402D1AE4-E0AC-EA4F-BB5F-E906326DA072}" srcId="{9DADC01C-3548-B040-B55E-C2AE516F9145}" destId="{394807E7-07E8-C74D-AC2B-94A702067D73}" srcOrd="1" destOrd="0" parTransId="{074A2BC5-60AE-C646-A554-EA14F9A451C7}" sibTransId="{057120C8-36B3-F04A-9511-B00862B62686}"/>
    <dgm:cxn modelId="{981AA4EE-81C2-461E-B75E-C021252C750A}" type="presOf" srcId="{036337F7-5C77-C643-9DBF-24FBA8AA662B}" destId="{C067061D-20D9-A243-9FF2-D8D8B62EE674}" srcOrd="0" destOrd="0" presId="urn:microsoft.com/office/officeart/2005/8/layout/default"/>
    <dgm:cxn modelId="{C5C93616-3D55-4892-8867-125A89084DF8}" type="presParOf" srcId="{E37926BD-E775-F64B-8C9F-724552EA6928}" destId="{A9C92846-847E-B842-8323-A03762ACCC49}" srcOrd="0" destOrd="0" presId="urn:microsoft.com/office/officeart/2005/8/layout/default"/>
    <dgm:cxn modelId="{02D1FCE3-0ECD-4D15-BCC0-A4B852E906A6}" type="presParOf" srcId="{E37926BD-E775-F64B-8C9F-724552EA6928}" destId="{2BE5C472-E3A9-7D45-8AE2-1EC3FE4A1F7C}" srcOrd="1" destOrd="0" presId="urn:microsoft.com/office/officeart/2005/8/layout/default"/>
    <dgm:cxn modelId="{8AC6DBF9-4A9E-483A-9F38-F02B52E8B448}" type="presParOf" srcId="{E37926BD-E775-F64B-8C9F-724552EA6928}" destId="{3DC5C840-4510-D94B-92FD-F8C4C1643E92}" srcOrd="2" destOrd="0" presId="urn:microsoft.com/office/officeart/2005/8/layout/default"/>
    <dgm:cxn modelId="{51517C47-6E36-44D5-B7B7-1D6FCAB07739}" type="presParOf" srcId="{E37926BD-E775-F64B-8C9F-724552EA6928}" destId="{6452A906-45D4-F144-A792-AD9B54E45A15}" srcOrd="3" destOrd="0" presId="urn:microsoft.com/office/officeart/2005/8/layout/default"/>
    <dgm:cxn modelId="{2BA26BE6-FB6C-418B-A2A9-6434486EDD9E}" type="presParOf" srcId="{E37926BD-E775-F64B-8C9F-724552EA6928}" destId="{8565C292-413B-954E-9858-E479A2A87EBA}" srcOrd="4" destOrd="0" presId="urn:microsoft.com/office/officeart/2005/8/layout/default"/>
    <dgm:cxn modelId="{739BB018-CEC6-4A1D-A58D-157A0AA65A55}" type="presParOf" srcId="{E37926BD-E775-F64B-8C9F-724552EA6928}" destId="{E3A3B358-337B-5D4A-B822-53101E38CFE8}" srcOrd="5" destOrd="0" presId="urn:microsoft.com/office/officeart/2005/8/layout/default"/>
    <dgm:cxn modelId="{BC3EA75E-82F9-4BE7-8CAC-352562907CDE}" type="presParOf" srcId="{E37926BD-E775-F64B-8C9F-724552EA6928}" destId="{9AFC5DB0-F3A0-D648-B25B-4D17073BD8A7}" srcOrd="6" destOrd="0" presId="urn:microsoft.com/office/officeart/2005/8/layout/default"/>
    <dgm:cxn modelId="{A63D826B-2832-4B0A-B49B-D0D9C784FE1F}" type="presParOf" srcId="{E37926BD-E775-F64B-8C9F-724552EA6928}" destId="{1B105791-8110-5741-A3E8-5B1EE141E324}" srcOrd="7" destOrd="0" presId="urn:microsoft.com/office/officeart/2005/8/layout/default"/>
    <dgm:cxn modelId="{E3E6E946-65FC-4E97-BF7D-216FD2D03DF6}" type="presParOf" srcId="{E37926BD-E775-F64B-8C9F-724552EA6928}" destId="{07DD5F54-08AF-C84B-A041-B904D95C4612}" srcOrd="8" destOrd="0" presId="urn:microsoft.com/office/officeart/2005/8/layout/default"/>
    <dgm:cxn modelId="{BFC39255-E59A-4634-B65F-335F0F8C266C}" type="presParOf" srcId="{E37926BD-E775-F64B-8C9F-724552EA6928}" destId="{7F0BA180-2A9B-E44B-89B2-C0354FA774BD}" srcOrd="9" destOrd="0" presId="urn:microsoft.com/office/officeart/2005/8/layout/default"/>
    <dgm:cxn modelId="{7B09F336-9962-477F-AF35-51EE08CCF378}" type="presParOf" srcId="{E37926BD-E775-F64B-8C9F-724552EA6928}" destId="{48E95D32-05AE-CB49-AEB8-2DFFC0563E02}" srcOrd="10" destOrd="0" presId="urn:microsoft.com/office/officeart/2005/8/layout/default"/>
    <dgm:cxn modelId="{47C7A37C-614C-46AE-BA52-7AD02D6C2044}" type="presParOf" srcId="{E37926BD-E775-F64B-8C9F-724552EA6928}" destId="{F9C48505-B2A0-044D-803A-EEBFF7CCBDCC}" srcOrd="11" destOrd="0" presId="urn:microsoft.com/office/officeart/2005/8/layout/default"/>
    <dgm:cxn modelId="{18FEC30D-E59D-4CD5-8865-6706B471CAB8}" type="presParOf" srcId="{E37926BD-E775-F64B-8C9F-724552EA6928}" destId="{C067061D-20D9-A243-9FF2-D8D8B62EE674}" srcOrd="12" destOrd="0" presId="urn:microsoft.com/office/officeart/2005/8/layout/default"/>
    <dgm:cxn modelId="{9A98341B-997E-4F06-9AAB-E0CF6A79DBCC}" type="presParOf" srcId="{E37926BD-E775-F64B-8C9F-724552EA6928}" destId="{87F6A29E-BFF3-4843-BDF5-42944250A010}" srcOrd="13" destOrd="0" presId="urn:microsoft.com/office/officeart/2005/8/layout/default"/>
    <dgm:cxn modelId="{A2819F4D-EAE4-439E-8F71-EDF81E1A2F4B}" type="presParOf" srcId="{E37926BD-E775-F64B-8C9F-724552EA6928}" destId="{C15C386A-566E-EB41-9914-E326D51A23E8}" srcOrd="14" destOrd="0" presId="urn:microsoft.com/office/officeart/2005/8/layout/default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C92846-847E-B842-8323-A03762ACCC49}">
      <dsp:nvSpPr>
        <dsp:cNvPr id="0" name=""/>
        <dsp:cNvSpPr/>
      </dsp:nvSpPr>
      <dsp:spPr>
        <a:xfrm>
          <a:off x="1289804" y="1265"/>
          <a:ext cx="2479997" cy="1487998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Strongly Typed</a:t>
          </a:r>
        </a:p>
      </dsp:txBody>
      <dsp:txXfrm>
        <a:off x="1289804" y="1265"/>
        <a:ext cx="2479997" cy="1487998"/>
      </dsp:txXfrm>
    </dsp:sp>
    <dsp:sp modelId="{3DC5C840-4510-D94B-92FD-F8C4C1643E92}">
      <dsp:nvSpPr>
        <dsp:cNvPr id="0" name=""/>
        <dsp:cNvSpPr/>
      </dsp:nvSpPr>
      <dsp:spPr>
        <a:xfrm>
          <a:off x="4017801" y="1265"/>
          <a:ext cx="2479997" cy="1487998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Classes</a:t>
          </a:r>
        </a:p>
      </dsp:txBody>
      <dsp:txXfrm>
        <a:off x="4017801" y="1265"/>
        <a:ext cx="2479997" cy="1487998"/>
      </dsp:txXfrm>
    </dsp:sp>
    <dsp:sp modelId="{8565C292-413B-954E-9858-E479A2A87EBA}">
      <dsp:nvSpPr>
        <dsp:cNvPr id="0" name=""/>
        <dsp:cNvSpPr/>
      </dsp:nvSpPr>
      <dsp:spPr>
        <a:xfrm>
          <a:off x="6745798" y="1265"/>
          <a:ext cx="2479997" cy="1487998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Interfaces</a:t>
          </a:r>
        </a:p>
      </dsp:txBody>
      <dsp:txXfrm>
        <a:off x="6745798" y="1265"/>
        <a:ext cx="2479997" cy="1487998"/>
      </dsp:txXfrm>
    </dsp:sp>
    <dsp:sp modelId="{9AFC5DB0-F3A0-D648-B25B-4D17073BD8A7}">
      <dsp:nvSpPr>
        <dsp:cNvPr id="0" name=""/>
        <dsp:cNvSpPr/>
      </dsp:nvSpPr>
      <dsp:spPr>
        <a:xfrm>
          <a:off x="1289804" y="1737263"/>
          <a:ext cx="2479997" cy="1487998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Generics</a:t>
          </a:r>
        </a:p>
      </dsp:txBody>
      <dsp:txXfrm>
        <a:off x="1289804" y="1737263"/>
        <a:ext cx="2479997" cy="1487998"/>
      </dsp:txXfrm>
    </dsp:sp>
    <dsp:sp modelId="{07DD5F54-08AF-C84B-A041-B904D95C4612}">
      <dsp:nvSpPr>
        <dsp:cNvPr id="0" name=""/>
        <dsp:cNvSpPr/>
      </dsp:nvSpPr>
      <dsp:spPr>
        <a:xfrm>
          <a:off x="4017801" y="1737263"/>
          <a:ext cx="2479997" cy="1487998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Modules</a:t>
          </a:r>
        </a:p>
      </dsp:txBody>
      <dsp:txXfrm>
        <a:off x="4017801" y="1737263"/>
        <a:ext cx="2479997" cy="1487998"/>
      </dsp:txXfrm>
    </dsp:sp>
    <dsp:sp modelId="{48E95D32-05AE-CB49-AEB8-2DFFC0563E02}">
      <dsp:nvSpPr>
        <dsp:cNvPr id="0" name=""/>
        <dsp:cNvSpPr/>
      </dsp:nvSpPr>
      <dsp:spPr>
        <a:xfrm>
          <a:off x="6745798" y="1737263"/>
          <a:ext cx="2479997" cy="1487998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Type Definitions</a:t>
          </a:r>
        </a:p>
      </dsp:txBody>
      <dsp:txXfrm>
        <a:off x="6745798" y="1737263"/>
        <a:ext cx="2479997" cy="1487998"/>
      </dsp:txXfrm>
    </dsp:sp>
    <dsp:sp modelId="{C067061D-20D9-A243-9FF2-D8D8B62EE674}">
      <dsp:nvSpPr>
        <dsp:cNvPr id="0" name=""/>
        <dsp:cNvSpPr/>
      </dsp:nvSpPr>
      <dsp:spPr>
        <a:xfrm>
          <a:off x="2348651" y="3473261"/>
          <a:ext cx="2479997" cy="1487998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Compiles to JavaScript</a:t>
          </a:r>
        </a:p>
      </dsp:txBody>
      <dsp:txXfrm>
        <a:off x="2348651" y="3473261"/>
        <a:ext cx="2479997" cy="1487998"/>
      </dsp:txXfrm>
    </dsp:sp>
    <dsp:sp modelId="{C15C386A-566E-EB41-9914-E326D51A23E8}">
      <dsp:nvSpPr>
        <dsp:cNvPr id="0" name=""/>
        <dsp:cNvSpPr/>
      </dsp:nvSpPr>
      <dsp:spPr>
        <a:xfrm>
          <a:off x="5076648" y="3473261"/>
          <a:ext cx="3090300" cy="1487998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 err="1"/>
            <a:t>EcmaScript</a:t>
          </a:r>
          <a:r>
            <a:rPr lang="en-US" sz="3100" kern="1200" dirty="0"/>
            <a:t> 6 Features</a:t>
          </a:r>
        </a:p>
      </dsp:txBody>
      <dsp:txXfrm>
        <a:off x="5076648" y="3473261"/>
        <a:ext cx="3090300" cy="148799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1F8B9C-1041-4AA9-BF10-764116526285}" type="datetimeFigureOut">
              <a:rPr lang="ko-KR" altLang="en-US" smtClean="0"/>
              <a:t>2024-02-05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E85951-190C-41DD-AFCC-FD8170D074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69181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nfoworld.com/d/application-development/microsoft-augments-javascript-large-scale-development-203737" TargetMode="External"/><Relationship Id="rId7" Type="http://schemas.openxmlformats.org/officeDocument/2006/relationships/hyperlink" Target="http://blogs.msdn.com/b/typescript/archive/2014/04/02/announcing-typescript-1-0.aspx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en.wikipedia.org/wiki/TypeScript#cite_ref-11" TargetMode="External"/><Relationship Id="rId5" Type="http://schemas.openxmlformats.org/officeDocument/2006/relationships/hyperlink" Target="https://en.wikipedia.org/wiki/International_Data_Group" TargetMode="External"/><Relationship Id="rId4" Type="http://schemas.openxmlformats.org/officeDocument/2006/relationships/hyperlink" Target="https://en.wikipedia.org/wiki/InfoWorld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40" name="Shape 24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914400">
              <a:lnSpc>
                <a:spcPct val="100000"/>
              </a:lnSpc>
              <a:defRPr sz="1200"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t>유럽 컴퓨터 제조협회 = European Computer Manufacturers Association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57" name="Shape 25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1" indent="0" defTabSz="914400">
              <a:lnSpc>
                <a:spcPct val="100000"/>
              </a:lnSpc>
              <a:defRPr sz="2000"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t>2013년 이후 이클립스에서 Plugin 방식으로 타입스크립트 지원, Emax, Vim, Sublime 에서도 지원</a:t>
            </a:r>
          </a:p>
          <a:p>
            <a:pPr defTabSz="914400">
              <a:lnSpc>
                <a:spcPct val="100000"/>
              </a:lnSpc>
              <a:defRPr sz="1200"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  <a:p>
            <a:pPr defTabSz="914400">
              <a:lnSpc>
                <a:spcPct val="100000"/>
              </a:lnSpc>
              <a:defRPr sz="1200" i="1"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rPr u="sng">
                <a:solidFill>
                  <a:srgbClr val="5F5F5F"/>
                </a:solidFill>
                <a:uFill>
                  <a:solidFill>
                    <a:srgbClr val="5F5F5F"/>
                  </a:solidFill>
                </a:uFill>
                <a:hlinkClick r:id="rId3"/>
              </a:rPr>
              <a:t>"Microsoft augments JavaScript for large-scale development"</a:t>
            </a:r>
            <a:r>
              <a:t>.</a:t>
            </a:r>
            <a:r>
              <a:rPr u="sng">
                <a:solidFill>
                  <a:srgbClr val="5F5F5F"/>
                </a:solidFill>
                <a:uFill>
                  <a:solidFill>
                    <a:srgbClr val="5F5F5F"/>
                  </a:solidFill>
                </a:uFill>
                <a:hlinkClick r:id="rId4"/>
              </a:rPr>
              <a:t>InfoWorld</a:t>
            </a:r>
            <a:r>
              <a:t>. </a:t>
            </a:r>
            <a:r>
              <a:rPr u="sng">
                <a:solidFill>
                  <a:srgbClr val="5F5F5F"/>
                </a:solidFill>
                <a:uFill>
                  <a:solidFill>
                    <a:srgbClr val="5F5F5F"/>
                  </a:solidFill>
                </a:uFill>
                <a:hlinkClick r:id="rId5"/>
              </a:rPr>
              <a:t>IDG</a:t>
            </a:r>
            <a:r>
              <a:t>. 1 October 2012. Retrieved 26 April 2015.</a:t>
            </a:r>
          </a:p>
          <a:p>
            <a:pPr defTabSz="914400">
              <a:lnSpc>
                <a:spcPct val="100000"/>
              </a:lnSpc>
              <a:defRPr sz="1200" b="1">
                <a:latin typeface="맑은 고딕"/>
                <a:ea typeface="맑은 고딕"/>
                <a:cs typeface="맑은 고딕"/>
                <a:sym typeface="맑은 고딕"/>
              </a:defRPr>
            </a:pPr>
            <a:endParaRPr/>
          </a:p>
          <a:p>
            <a:pPr defTabSz="914400">
              <a:lnSpc>
                <a:spcPct val="100000"/>
              </a:lnSpc>
              <a:defRPr sz="1200" b="1"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rPr u="sng">
                <a:solidFill>
                  <a:srgbClr val="5F5F5F"/>
                </a:solidFill>
                <a:uFill>
                  <a:solidFill>
                    <a:srgbClr val="5F5F5F"/>
                  </a:solidFill>
                </a:uFill>
                <a:hlinkClick r:id="rId6"/>
              </a:rPr>
              <a:t>Jump up^</a:t>
            </a:r>
            <a:r>
              <a:rPr b="0"/>
              <a:t> </a:t>
            </a:r>
            <a:r>
              <a:rPr b="0" i="1"/>
              <a:t>Turner, Jonathan (2 April 2014). </a:t>
            </a:r>
            <a:r>
              <a:rPr b="0" i="1" u="sng">
                <a:solidFill>
                  <a:srgbClr val="5F5F5F"/>
                </a:solidFill>
                <a:uFill>
                  <a:solidFill>
                    <a:srgbClr val="5F5F5F"/>
                  </a:solidFill>
                </a:uFill>
                <a:hlinkClick r:id="rId7"/>
              </a:rPr>
              <a:t>"Announcing TypeScript 1.0"</a:t>
            </a:r>
            <a:r>
              <a:rPr b="0" i="1"/>
              <a:t>.TypeScript Language team blog. Microsoft. Retrieved 26 April 2015.</a:t>
            </a:r>
          </a:p>
          <a:p>
            <a:pPr defTabSz="914400">
              <a:lnSpc>
                <a:spcPct val="100000"/>
              </a:lnSpc>
              <a:defRPr sz="1200">
                <a:latin typeface="맑은 고딕"/>
                <a:ea typeface="맑은 고딕"/>
                <a:cs typeface="맑은 고딕"/>
                <a:sym typeface="맑은 고딕"/>
              </a:defRPr>
            </a:pPr>
            <a:endParaRPr b="0" i="1"/>
          </a:p>
          <a:p>
            <a:pPr defTabSz="914400">
              <a:lnSpc>
                <a:spcPct val="100000"/>
              </a:lnSpc>
              <a:defRPr sz="1200"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t>https://blogs.msdn.microsoft.com/typescript/2014/04/02/announcing-typescript-1-0/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55809-77B6-46A8-B6A0-D653523396E7}" type="slidenum">
              <a:rPr lang="ko-KR" altLang="en-US" smtClean="0"/>
              <a:t>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894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2EF3EE-E168-4268-9007-BD3C0330BD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716B97A-E0F9-4E0B-BA3E-BE2BCCD24F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4788EF0-4652-4014-8D06-6593AC9725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BE65E-56AE-4092-86E5-830F247E041B}" type="datetime1">
              <a:rPr lang="ko-KR" altLang="en-US" smtClean="0"/>
              <a:t>2024-02-05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ED2D63F-F2F2-4D00-9294-D758824CEC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C102676-1ECF-4452-BCC0-82CA620521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19812-4546-4238-9E4C-3C85545964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88997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1A32A0-E26B-4F43-99D0-543DEAB86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7BAA358-EBB0-4AD8-A80A-C4062EC02C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F8D4D30-6CFD-4CB6-A0A0-C11CB4EF28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F8E44-BAED-401F-A322-535474FE58F9}" type="datetime1">
              <a:rPr lang="ko-KR" altLang="en-US" smtClean="0"/>
              <a:t>2024-02-05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C9AA600-0A3E-4E04-9628-9990131551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7A24556-11CD-4E68-B72B-C461F0CC5D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19812-4546-4238-9E4C-3C85545964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43428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FF203E0-E9A6-417C-B374-9CE8B468F86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8A59701-E747-4026-B0DE-09A3AA8E1F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E2DA921-A54D-41D4-8C5D-4F1D75A03A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5D8B5-3CA5-478F-ADF8-FFD3ACB203CC}" type="datetime1">
              <a:rPr lang="ko-KR" altLang="en-US" smtClean="0"/>
              <a:t>2024-02-05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4A2BDA7-A2EF-48F3-8F74-343FDBF9C1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FC31ADE-D8CE-4E43-AA72-FF2D6E74B9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19812-4546-4238-9E4C-3C85545964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25939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- 상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제목 텍스트"/>
          <p:cNvSpPr txBox="1">
            <a:spLocks noGrp="1"/>
          </p:cNvSpPr>
          <p:nvPr>
            <p:ph type="title"/>
          </p:nvPr>
        </p:nvSpPr>
        <p:spPr>
          <a:xfrm>
            <a:off x="333375" y="178595"/>
            <a:ext cx="11525250" cy="929770"/>
          </a:xfrm>
          <a:prstGeom prst="rect">
            <a:avLst/>
          </a:prstGeom>
          <a:ln>
            <a:solidFill>
              <a:schemeClr val="tx2">
                <a:lumMod val="75000"/>
              </a:schemeClr>
            </a:solidFill>
          </a:ln>
        </p:spPr>
        <p:txBody>
          <a:bodyPr/>
          <a:lstStyle>
            <a:lvl1pPr algn="ctr">
              <a:defRPr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제목 텍스트</a:t>
            </a:r>
          </a:p>
        </p:txBody>
      </p:sp>
      <p:sp>
        <p:nvSpPr>
          <p:cNvPr id="49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00493962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및 구분점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제목 텍스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57" name="본문 첫 번째 줄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3"/>
              </a:buBlip>
            </a:lvl2pPr>
            <a:lvl3pPr>
              <a:buBlip>
                <a:blip r:embed="rId4"/>
              </a:buBlip>
            </a:lvl3pPr>
            <a:lvl4pPr>
              <a:buBlip>
                <a:blip r:embed="rId5"/>
              </a:buBlip>
            </a:lvl4pPr>
            <a:lvl5pPr>
              <a:buBlip>
                <a:blip r:embed="rId6"/>
              </a:buBlip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58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76281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58043D-9312-45E4-B9E8-B158E2695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69689"/>
          </a:xfrm>
          <a:solidFill>
            <a:schemeClr val="accent1">
              <a:lumMod val="50000"/>
            </a:schemeClr>
          </a:solidFill>
        </p:spPr>
        <p:txBody>
          <a:bodyPr>
            <a:normAutofit/>
          </a:bodyPr>
          <a:lstStyle>
            <a:lvl1pPr algn="ctr"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47A972C-5CEF-4D26-9A48-97C79290ED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3490"/>
            <a:ext cx="10515600" cy="4663473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600" b="1">
                <a:solidFill>
                  <a:schemeClr val="tx2">
                    <a:lumMod val="75000"/>
                  </a:schemeClr>
                </a:solidFill>
              </a:defRPr>
            </a:lvl1pPr>
            <a:lvl2pPr>
              <a:lnSpc>
                <a:spcPct val="150000"/>
              </a:lnSpc>
              <a:defRPr sz="1600" b="1">
                <a:solidFill>
                  <a:schemeClr val="tx2">
                    <a:lumMod val="75000"/>
                  </a:schemeClr>
                </a:solidFill>
              </a:defRPr>
            </a:lvl2pPr>
            <a:lvl3pPr>
              <a:lnSpc>
                <a:spcPct val="150000"/>
              </a:lnSpc>
              <a:defRPr sz="1600" b="1">
                <a:solidFill>
                  <a:schemeClr val="tx2">
                    <a:lumMod val="75000"/>
                  </a:schemeClr>
                </a:solidFill>
              </a:defRPr>
            </a:lvl3pPr>
            <a:lvl4pPr>
              <a:lnSpc>
                <a:spcPct val="150000"/>
              </a:lnSpc>
              <a:defRPr sz="1600" b="1">
                <a:solidFill>
                  <a:schemeClr val="tx2">
                    <a:lumMod val="75000"/>
                  </a:schemeClr>
                </a:solidFill>
              </a:defRPr>
            </a:lvl4pPr>
            <a:lvl5pPr>
              <a:lnSpc>
                <a:spcPct val="150000"/>
              </a:lnSpc>
              <a:defRPr sz="1600" b="1">
                <a:solidFill>
                  <a:schemeClr val="tx2">
                    <a:lumMod val="75000"/>
                  </a:schemeClr>
                </a:solidFill>
              </a:defRPr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ABB8988-4B14-4EDB-86C6-76CD281BD6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BB41F-21F3-47C9-93D6-56E0E45131C9}" type="datetime1">
              <a:rPr lang="ko-KR" altLang="en-US" smtClean="0"/>
              <a:t>2024-02-05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10062FF-2E88-46C5-B9BF-829F22EEFB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C896DE6-2BFC-4859-97A3-D8C3F8080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19812-4546-4238-9E4C-3C85545964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8439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C40BB0-09C2-448A-8425-751638EF7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D429102-E31E-499E-8D18-E1EC3C3E81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70ECD1C-99D2-40E4-8BEF-B3CE161CB0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F230C-4943-4F37-A26F-ADB86F80E756}" type="datetime1">
              <a:rPr lang="ko-KR" altLang="en-US" smtClean="0"/>
              <a:t>2024-02-05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E4F4C17-AE3C-4826-B92D-0A95A24AF3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69F18CC-9B22-4D11-B659-AEA9958F78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19812-4546-4238-9E4C-3C85545964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48883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55FCA6-C7D1-4FA2-8572-23F8A717BD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917788D-691A-4108-A5BE-9A8EF09DBE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310BEDB-D49F-42C8-97B3-740AFF5FB8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C53863B-F5BB-4D3B-A87A-B4FDCE1586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53AC2E-4705-4029-A6A0-950502F92DA4}" type="datetime1">
              <a:rPr lang="ko-KR" altLang="en-US" smtClean="0"/>
              <a:t>2024-02-05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D3C6598-0643-4D3E-AB0D-A5CF48A732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45A6268-7B22-46CF-8CA2-4EAAF26AC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19812-4546-4238-9E4C-3C85545964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20449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276AAA-0F4E-4691-B8C7-C8F14E24CC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AB81CF9-246C-4F71-B6F7-6A9D7EA5BF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E3A023A-8D3E-44B5-98D0-E671BA5221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D0964DE-CD18-4496-9CA7-D5BA591EC43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A2FEB24-7D51-4AE3-9C5E-D79AEBC546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CC6C4AC-8CD9-4061-AD37-ED05DEAD0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19201-2690-499E-A9A5-69A5C1AAE94E}" type="datetime1">
              <a:rPr lang="ko-KR" altLang="en-US" smtClean="0"/>
              <a:t>2024-02-05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82B363B-715D-4EEB-BA47-26922CF98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F12EC57-5FE2-4220-A239-1C0C8302D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19812-4546-4238-9E4C-3C85545964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07699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DFA024-F47A-44C8-9D32-0515A941E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8EDC115-84A2-4A07-9914-8FEF81ADEA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231E2-7F8D-4B16-9E10-3717227156CF}" type="datetime1">
              <a:rPr lang="ko-KR" altLang="en-US" smtClean="0"/>
              <a:t>2024-02-05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C268F6B-5227-4EA7-BAA5-F66F5ADEB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A4B1D11-352A-4339-BFF6-ACCC984AAF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19812-4546-4238-9E4C-3C85545964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74251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98F6A4F-F087-4033-A583-8685E96373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EE57E-A816-4AFC-A577-0001D5BB2C30}" type="datetime1">
              <a:rPr lang="ko-KR" altLang="en-US" smtClean="0"/>
              <a:t>2024-02-05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ED89853-19AA-4825-B293-644032A2CF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6FAF104-BC44-4124-BCBB-060462FEA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19812-4546-4238-9E4C-3C85545964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03209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DE1FFC-5C49-4BB0-9220-F801041F43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A3F2512-2075-4E07-BB47-3A51DCD53A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D1583A3-53FB-4366-91F6-6AF6D2A43F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E966278-4DC2-4AF7-9904-13BCB9A36F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85736-169B-4234-85FF-ECF785088CB6}" type="datetime1">
              <a:rPr lang="ko-KR" altLang="en-US" smtClean="0"/>
              <a:t>2024-02-05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45C9B7D-DA98-4BCF-B04A-8C9A848339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825AF15-783C-4FD1-A732-B838433055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19812-4546-4238-9E4C-3C85545964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23066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C08047-B19F-45CC-8C29-BAC1E5182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69CEC4F-0AF3-4179-8275-C6DEC610DD1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FA7564A-9750-4F58-B443-2A80AE40B4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BB665AF-5FC0-4E94-9FA7-F2D1527768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7DE4D7-B7A7-434F-B3DE-59D5AC1194A4}" type="datetime1">
              <a:rPr lang="ko-KR" altLang="en-US" smtClean="0"/>
              <a:t>2024-02-05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1B3CE02-022C-458F-A1ED-7170E60189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9A32788-9A16-4D53-B287-270CCCE7D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19812-4546-4238-9E4C-3C85545964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70261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87427AA-6BFE-4748-AAA0-9507FDFF05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31A834C-A7EC-45EE-A8F6-0A982850E1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242202D-0686-47C1-98A5-F867CD90AB5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F7A702-C7BA-4795-9A48-F1E9C597D27B}" type="datetime1">
              <a:rPr lang="ko-KR" altLang="en-US" smtClean="0"/>
              <a:t>2024-02-05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A210112-44A3-4CFF-8F91-04F3F5E200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74D1D39-8B55-451D-BA0D-C2FBBFFE64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819812-4546-4238-9E4C-3C85545964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35538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jpeg"/><Relationship Id="rId1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nodejs.org/ko/download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poiemaweb.com/nodejs-npm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code.visualstudio.com/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code.visualstudio.com/docs/languages/typescript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"/><Relationship Id="rId2" Type="http://schemas.openxmlformats.org/officeDocument/2006/relationships/image" Target="../media/image6.tif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9.tif"/><Relationship Id="rId4" Type="http://schemas.openxmlformats.org/officeDocument/2006/relationships/image" Target="../media/image8.ti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"/><Relationship Id="rId1" Type="http://schemas.openxmlformats.org/officeDocument/2006/relationships/slideLayout" Target="../slideLayouts/slideLayout1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D0D35A-80D5-4F62-B6F7-69468A8A63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solidFill>
            <a:schemeClr val="accent1">
              <a:lumMod val="75000"/>
            </a:schemeClr>
          </a:solidFill>
        </p:spPr>
        <p:txBody>
          <a:bodyPr/>
          <a:lstStyle/>
          <a:p>
            <a:r>
              <a:rPr lang="en-US" altLang="ko-KR" b="1" dirty="0">
                <a:solidFill>
                  <a:schemeClr val="bg1"/>
                </a:solidFill>
              </a:rPr>
              <a:t>typescript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FD8A2F5-9BB4-42A4-88BC-D87F6E8F4A4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A8F41BC-3D01-4C3B-B34F-BE0DDCB7F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19812-4546-4238-9E4C-3C8554596443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46797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TypeScript 개요"/>
          <p:cNvSpPr txBox="1">
            <a:spLocks noGrp="1"/>
          </p:cNvSpPr>
          <p:nvPr>
            <p:ph type="title"/>
          </p:nvPr>
        </p:nvSpPr>
        <p:spPr>
          <a:xfrm>
            <a:off x="708629" y="178594"/>
            <a:ext cx="11103070" cy="928754"/>
          </a:xfrm>
          <a:prstGeom prst="rect">
            <a:avLst/>
          </a:prstGeom>
          <a:ln>
            <a:solidFill>
              <a:schemeClr val="tx2">
                <a:lumMod val="75000"/>
              </a:schemeClr>
            </a:solidFill>
          </a:ln>
        </p:spPr>
        <p:txBody>
          <a:bodyPr/>
          <a:lstStyle/>
          <a:p>
            <a:r>
              <a:rPr dirty="0"/>
              <a:t>TypeScript </a:t>
            </a:r>
            <a:r>
              <a:rPr dirty="0" err="1"/>
              <a:t>개요</a:t>
            </a:r>
            <a:endParaRPr dirty="0"/>
          </a:p>
        </p:txBody>
      </p:sp>
      <p:sp>
        <p:nvSpPr>
          <p:cNvPr id="265" name="자바스크립트 —&gt; ES2015(ES6) —&gt; ES2016(ES7) —&gt; TypeScript(?)…"/>
          <p:cNvSpPr txBox="1">
            <a:spLocks noGrp="1"/>
          </p:cNvSpPr>
          <p:nvPr>
            <p:ph type="body" idx="1"/>
          </p:nvPr>
        </p:nvSpPr>
        <p:spPr>
          <a:xfrm>
            <a:off x="708629" y="1417549"/>
            <a:ext cx="8643938" cy="3250164"/>
          </a:xfrm>
          <a:prstGeom prst="rect">
            <a:avLst/>
          </a:prstGeom>
        </p:spPr>
        <p:txBody>
          <a:bodyPr>
            <a:normAutofit/>
          </a:bodyPr>
          <a:lstStyle/>
          <a:p>
            <a:pPr defTabSz="312170">
              <a:spcBef>
                <a:spcPts val="2391"/>
              </a:spcBef>
              <a:buFont typeface="Arial" panose="020B0604020202020204" pitchFamily="34" charset="0"/>
              <a:buChar char="•"/>
              <a:defRPr sz="3000"/>
            </a:pPr>
            <a:r>
              <a:rPr sz="1800" dirty="0" err="1"/>
              <a:t>자바스크립트</a:t>
            </a:r>
            <a:r>
              <a:rPr sz="1800" dirty="0"/>
              <a:t> —&gt; ES2015(ES6) —&gt; ES2016(ES7) —&gt; TypeScript(?)</a:t>
            </a:r>
          </a:p>
          <a:p>
            <a:pPr defTabSz="312170">
              <a:spcBef>
                <a:spcPts val="2391"/>
              </a:spcBef>
              <a:buFont typeface="Arial" panose="020B0604020202020204" pitchFamily="34" charset="0"/>
              <a:buChar char="•"/>
              <a:defRPr sz="3000"/>
            </a:pPr>
            <a:r>
              <a:rPr sz="1800" dirty="0" err="1"/>
              <a:t>타입스크립트는</a:t>
            </a:r>
            <a:r>
              <a:rPr sz="1800" dirty="0"/>
              <a:t> </a:t>
            </a:r>
            <a:r>
              <a:rPr sz="1800" dirty="0" err="1"/>
              <a:t>자바스크립트의</a:t>
            </a:r>
            <a:r>
              <a:rPr sz="1800" dirty="0"/>
              <a:t> </a:t>
            </a:r>
            <a:r>
              <a:rPr sz="1800" dirty="0" err="1"/>
              <a:t>미래다</a:t>
            </a:r>
            <a:r>
              <a:rPr sz="1800" dirty="0"/>
              <a:t>?</a:t>
            </a:r>
          </a:p>
          <a:p>
            <a:pPr defTabSz="312170">
              <a:spcBef>
                <a:spcPts val="2391"/>
              </a:spcBef>
              <a:buFont typeface="Arial" panose="020B0604020202020204" pitchFamily="34" charset="0"/>
              <a:buChar char="•"/>
              <a:defRPr sz="3000"/>
            </a:pPr>
            <a:r>
              <a:rPr sz="1800" dirty="0" err="1"/>
              <a:t>자바스크립트</a:t>
            </a:r>
            <a:r>
              <a:rPr sz="1800" dirty="0"/>
              <a:t>(ES6, ES7) </a:t>
            </a:r>
            <a:r>
              <a:rPr sz="1800" dirty="0" err="1"/>
              <a:t>기능에</a:t>
            </a:r>
            <a:r>
              <a:rPr sz="1800" dirty="0"/>
              <a:t> </a:t>
            </a:r>
            <a:r>
              <a:rPr sz="1800" dirty="0" err="1"/>
              <a:t>타입스크립트의</a:t>
            </a:r>
            <a:r>
              <a:rPr sz="1800" dirty="0"/>
              <a:t> </a:t>
            </a:r>
            <a:r>
              <a:rPr sz="1800" dirty="0" err="1"/>
              <a:t>필요한</a:t>
            </a:r>
            <a:r>
              <a:rPr sz="1800" dirty="0"/>
              <a:t> </a:t>
            </a:r>
            <a:r>
              <a:rPr sz="1800" dirty="0" err="1"/>
              <a:t>기능을</a:t>
            </a:r>
            <a:r>
              <a:rPr sz="1800" dirty="0"/>
              <a:t> </a:t>
            </a:r>
            <a:r>
              <a:rPr sz="1800" dirty="0" err="1"/>
              <a:t>추가하면</a:t>
            </a:r>
            <a:r>
              <a:rPr sz="1800" dirty="0"/>
              <a:t> </a:t>
            </a:r>
            <a:r>
              <a:rPr sz="1800" dirty="0" err="1"/>
              <a:t>된다</a:t>
            </a:r>
            <a:r>
              <a:rPr sz="1800" dirty="0"/>
              <a:t>. (</a:t>
            </a:r>
            <a:r>
              <a:rPr sz="1800" dirty="0" err="1"/>
              <a:t>새로운</a:t>
            </a:r>
            <a:r>
              <a:rPr sz="1800" dirty="0"/>
              <a:t> </a:t>
            </a:r>
            <a:r>
              <a:rPr sz="1800" dirty="0" err="1"/>
              <a:t>언어가</a:t>
            </a:r>
            <a:r>
              <a:rPr sz="1800" dirty="0"/>
              <a:t> </a:t>
            </a:r>
            <a:r>
              <a:rPr sz="1800" dirty="0" err="1"/>
              <a:t>아님</a:t>
            </a:r>
            <a:r>
              <a:rPr sz="1800" dirty="0"/>
              <a:t>)</a:t>
            </a:r>
          </a:p>
          <a:p>
            <a:pPr marL="735440" lvl="1" indent="-457200" defTabSz="312170">
              <a:spcBef>
                <a:spcPts val="2391"/>
              </a:spcBef>
              <a:buFont typeface="Arial" panose="020B0604020202020204" pitchFamily="34" charset="0"/>
              <a:buChar char="•"/>
              <a:defRPr sz="2700"/>
            </a:pPr>
            <a:r>
              <a:rPr sz="1800" dirty="0" err="1"/>
              <a:t>클래스</a:t>
            </a:r>
            <a:r>
              <a:rPr sz="1800" dirty="0"/>
              <a:t> </a:t>
            </a:r>
            <a:r>
              <a:rPr sz="1800" dirty="0" err="1"/>
              <a:t>관련기능</a:t>
            </a:r>
            <a:endParaRPr sz="1800" dirty="0"/>
          </a:p>
          <a:p>
            <a:pPr marL="735440" lvl="1" indent="-457200" defTabSz="312170">
              <a:spcBef>
                <a:spcPts val="2391"/>
              </a:spcBef>
              <a:buFont typeface="Arial" panose="020B0604020202020204" pitchFamily="34" charset="0"/>
              <a:buChar char="•"/>
              <a:defRPr sz="2700"/>
            </a:pPr>
            <a:r>
              <a:rPr sz="1800" dirty="0" err="1"/>
              <a:t>정적</a:t>
            </a:r>
            <a:r>
              <a:rPr sz="1800" dirty="0"/>
              <a:t> </a:t>
            </a:r>
            <a:r>
              <a:rPr sz="1800" dirty="0" err="1"/>
              <a:t>타이핑</a:t>
            </a:r>
            <a:r>
              <a:rPr sz="1800" dirty="0"/>
              <a:t>(static typing)</a:t>
            </a:r>
          </a:p>
        </p:txBody>
      </p:sp>
      <p:pic>
        <p:nvPicPr>
          <p:cNvPr id="266" name="pasted-image.pdf" descr="pasted-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2678" y="3692984"/>
            <a:ext cx="4733993" cy="2496602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0B42F91-A23B-4620-863F-B7F3076E9BE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ko-KR" smtClean="0"/>
              <a:t>10</a:t>
            </a:fld>
            <a:endParaRPr lang="ko-KR" altLang="en-US"/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제목 2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515600" cy="977114"/>
          </a:xfrm>
          <a:prstGeom prst="rect">
            <a:avLst/>
          </a:prstGeom>
          <a:ln>
            <a:solidFill>
              <a:schemeClr val="tx2">
                <a:lumMod val="75000"/>
              </a:schemeClr>
            </a:solidFill>
          </a:ln>
        </p:spPr>
        <p:txBody>
          <a:bodyPr/>
          <a:lstStyle>
            <a:lvl1pPr>
              <a:defRPr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rPr dirty="0" err="1"/>
              <a:t>트랜스파일러</a:t>
            </a:r>
            <a:r>
              <a:rPr dirty="0"/>
              <a:t> : </a:t>
            </a:r>
            <a:r>
              <a:rPr dirty="0" err="1"/>
              <a:t>tsc</a:t>
            </a:r>
            <a:endParaRPr dirty="0"/>
          </a:p>
        </p:txBody>
      </p:sp>
      <p:sp>
        <p:nvSpPr>
          <p:cNvPr id="270" name="내용 개체 틀 1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marL="238763" indent="-238763" defTabSz="554785">
              <a:lnSpc>
                <a:spcPct val="150000"/>
              </a:lnSpc>
              <a:spcBef>
                <a:spcPts val="0"/>
              </a:spcBef>
              <a:buChar char=""/>
              <a:defRPr sz="3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2000" dirty="0" err="1"/>
              <a:t>TSC는</a:t>
            </a:r>
            <a:r>
              <a:rPr sz="2000" dirty="0"/>
              <a:t> </a:t>
            </a:r>
            <a:r>
              <a:rPr sz="2000" dirty="0" err="1"/>
              <a:t>타입스크립트를</a:t>
            </a:r>
            <a:r>
              <a:rPr sz="2000" dirty="0"/>
              <a:t> </a:t>
            </a:r>
            <a:r>
              <a:rPr sz="2000" dirty="0" err="1"/>
              <a:t>자바스크립트로</a:t>
            </a:r>
            <a:r>
              <a:rPr sz="2000" dirty="0"/>
              <a:t> </a:t>
            </a:r>
            <a:r>
              <a:rPr sz="2000" dirty="0" err="1"/>
              <a:t>변환</a:t>
            </a:r>
            <a:r>
              <a:rPr sz="2000" dirty="0"/>
              <a:t>(transpiring)</a:t>
            </a:r>
            <a:r>
              <a:rPr sz="2000" dirty="0" err="1"/>
              <a:t>해주는</a:t>
            </a:r>
            <a:r>
              <a:rPr sz="2000" dirty="0"/>
              <a:t> </a:t>
            </a:r>
            <a:r>
              <a:rPr sz="2000" dirty="0" err="1"/>
              <a:t>도구이다</a:t>
            </a:r>
            <a:r>
              <a:rPr sz="2000" dirty="0"/>
              <a:t>. </a:t>
            </a:r>
          </a:p>
        </p:txBody>
      </p:sp>
      <p:pic>
        <p:nvPicPr>
          <p:cNvPr id="271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1501" y="3597365"/>
            <a:ext cx="1428851" cy="1428851"/>
          </a:xfrm>
          <a:prstGeom prst="rect">
            <a:avLst/>
          </a:prstGeom>
          <a:ln w="12700">
            <a:miter lim="400000"/>
          </a:ln>
        </p:spPr>
      </p:pic>
      <p:sp>
        <p:nvSpPr>
          <p:cNvPr id="272" name="오른쪽 화살표 4"/>
          <p:cNvSpPr/>
          <p:nvPr/>
        </p:nvSpPr>
        <p:spPr>
          <a:xfrm>
            <a:off x="5555901" y="3597366"/>
            <a:ext cx="1080197" cy="1350245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B2B2B2"/>
          </a:solidFill>
          <a:ln w="12700">
            <a:miter lim="400000"/>
          </a:ln>
        </p:spPr>
        <p:txBody>
          <a:bodyPr lIns="20795" tIns="20795" rIns="20795" bIns="20795" anchor="ctr"/>
          <a:lstStyle/>
          <a:p>
            <a:pPr defTabSz="554785">
              <a:defRPr sz="2400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defRPr>
            </a:pPr>
            <a:endParaRPr sz="1687"/>
          </a:p>
        </p:txBody>
      </p:sp>
      <p:pic>
        <p:nvPicPr>
          <p:cNvPr id="273" name="Picture 4" descr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4215" y="3597366"/>
            <a:ext cx="1428850" cy="1428850"/>
          </a:xfrm>
          <a:prstGeom prst="rect">
            <a:avLst/>
          </a:prstGeom>
          <a:ln w="3175">
            <a:solidFill>
              <a:srgbClr val="000000"/>
            </a:solidFill>
          </a:ln>
          <a:effectLst>
            <a:outerShdw blurRad="508000" dist="76200" dir="5400000" rotWithShape="0">
              <a:srgbClr val="000000">
                <a:alpha val="72502"/>
              </a:srgbClr>
            </a:outerShdw>
          </a:effectLst>
        </p:spPr>
      </p:pic>
      <p:sp>
        <p:nvSpPr>
          <p:cNvPr id="274" name="TextBox 3"/>
          <p:cNvSpPr txBox="1"/>
          <p:nvPr/>
        </p:nvSpPr>
        <p:spPr>
          <a:xfrm>
            <a:off x="5455144" y="5219164"/>
            <a:ext cx="1340429" cy="3016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0795" tIns="20795" rIns="20795" bIns="20795">
            <a:spAutoFit/>
          </a:bodyPr>
          <a:lstStyle>
            <a:lvl1pPr defTabSz="789055">
              <a:defRPr sz="2400">
                <a:solidFill>
                  <a:srgbClr val="000000"/>
                </a:solidFill>
                <a:latin typeface="맑은 고딕"/>
                <a:ea typeface="맑은 고딕"/>
                <a:cs typeface="맑은 고딕"/>
                <a:sym typeface="맑은 고딕"/>
              </a:defRPr>
            </a:lvl1pPr>
          </a:lstStyle>
          <a:p>
            <a:r>
              <a:rPr sz="1687"/>
              <a:t>트랜스파일링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FD97CC1-8777-484A-8AFB-D5683040679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ko-KR" smtClean="0"/>
              <a:t>11</a:t>
            </a:fld>
            <a:endParaRPr lang="ko-KR" altLang="en-US"/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object 10"/>
          <p:cNvSpPr txBox="1">
            <a:spLocks noGrp="1"/>
          </p:cNvSpPr>
          <p:nvPr>
            <p:ph type="title"/>
          </p:nvPr>
        </p:nvSpPr>
        <p:spPr>
          <a:xfrm>
            <a:off x="656205" y="297851"/>
            <a:ext cx="10515600" cy="952109"/>
          </a:xfrm>
          <a:prstGeom prst="rect">
            <a:avLst/>
          </a:prstGeom>
          <a:ln>
            <a:solidFill>
              <a:schemeClr val="tx2">
                <a:lumMod val="75000"/>
              </a:schemeClr>
            </a:solidFill>
          </a:ln>
        </p:spPr>
        <p:txBody>
          <a:bodyPr/>
          <a:lstStyle>
            <a:lvl1pPr indent="12700">
              <a:defRPr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rPr dirty="0"/>
              <a:t>: </a:t>
            </a:r>
            <a:r>
              <a:rPr dirty="0" err="1"/>
              <a:t>트랜스파일</a:t>
            </a:r>
            <a:r>
              <a:rPr dirty="0"/>
              <a:t> </a:t>
            </a:r>
            <a:r>
              <a:rPr dirty="0" err="1"/>
              <a:t>위치</a:t>
            </a:r>
            <a:endParaRPr dirty="0"/>
          </a:p>
        </p:txBody>
      </p:sp>
      <p:sp>
        <p:nvSpPr>
          <p:cNvPr id="284" name="object 11"/>
          <p:cNvSpPr txBox="1"/>
          <p:nvPr/>
        </p:nvSpPr>
        <p:spPr>
          <a:xfrm>
            <a:off x="811836" y="1468842"/>
            <a:ext cx="10043518" cy="5728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marR="3082" indent="8929" defTabSz="554785">
              <a:lnSpc>
                <a:spcPct val="114100"/>
              </a:lnSpc>
              <a:defRPr sz="2400" spc="-20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pPr>
            <a:r>
              <a:rPr sz="1687" b="1" dirty="0" err="1">
                <a:sym typeface="Helvetica"/>
              </a:rPr>
              <a:t>브라우저는</a:t>
            </a:r>
            <a:r>
              <a:rPr sz="1687" b="1" dirty="0">
                <a:sym typeface="Helvetica"/>
              </a:rPr>
              <a:t> </a:t>
            </a:r>
            <a:r>
              <a:rPr sz="1687" b="1" dirty="0" err="1">
                <a:sym typeface="Helvetica"/>
              </a:rPr>
              <a:t>타입스크립트를</a:t>
            </a:r>
            <a:r>
              <a:rPr sz="1687" b="1" dirty="0">
                <a:sym typeface="Helvetica"/>
              </a:rPr>
              <a:t> </a:t>
            </a:r>
            <a:r>
              <a:rPr sz="1687" b="1" dirty="0" err="1">
                <a:sym typeface="Helvetica"/>
              </a:rPr>
              <a:t>해석할</a:t>
            </a:r>
            <a:r>
              <a:rPr sz="1687" b="1" dirty="0">
                <a:sym typeface="Helvetica"/>
              </a:rPr>
              <a:t> 수 </a:t>
            </a:r>
            <a:r>
              <a:rPr sz="1687" b="1" dirty="0" err="1">
                <a:sym typeface="Helvetica"/>
              </a:rPr>
              <a:t>없으며</a:t>
            </a:r>
            <a:r>
              <a:rPr sz="1687" dirty="0"/>
              <a:t>, </a:t>
            </a:r>
            <a:r>
              <a:rPr sz="1687" b="1" dirty="0" err="1">
                <a:sym typeface="Helvetica"/>
              </a:rPr>
              <a:t>자바스크립트로</a:t>
            </a:r>
            <a:r>
              <a:rPr sz="1687" b="1" dirty="0">
                <a:sym typeface="Helvetica"/>
              </a:rPr>
              <a:t> </a:t>
            </a:r>
            <a:r>
              <a:rPr sz="1687" b="1" dirty="0" err="1">
                <a:sym typeface="Helvetica"/>
              </a:rPr>
              <a:t>변환하여</a:t>
            </a:r>
            <a:r>
              <a:rPr sz="1687" b="1" dirty="0">
                <a:sym typeface="Helvetica"/>
              </a:rPr>
              <a:t> </a:t>
            </a:r>
            <a:r>
              <a:rPr sz="1687" b="1" dirty="0" err="1">
                <a:sym typeface="Helvetica"/>
              </a:rPr>
              <a:t>브라우저에서</a:t>
            </a:r>
            <a:r>
              <a:rPr sz="1687" b="1" dirty="0">
                <a:sym typeface="Helvetica"/>
              </a:rPr>
              <a:t> </a:t>
            </a:r>
            <a:r>
              <a:rPr sz="1687" b="1" dirty="0" err="1">
                <a:sym typeface="Helvetica"/>
              </a:rPr>
              <a:t>처리되어야</a:t>
            </a:r>
            <a:r>
              <a:rPr sz="1687" b="1" dirty="0">
                <a:sym typeface="Helvetica"/>
              </a:rPr>
              <a:t> </a:t>
            </a:r>
            <a:r>
              <a:rPr sz="1687" b="1" dirty="0" err="1">
                <a:sym typeface="Helvetica"/>
              </a:rPr>
              <a:t>한다</a:t>
            </a:r>
            <a:r>
              <a:rPr sz="1687" dirty="0"/>
              <a:t>. </a:t>
            </a:r>
            <a:r>
              <a:rPr sz="1687" b="1" dirty="0" err="1">
                <a:sym typeface="Helvetica"/>
              </a:rPr>
              <a:t>다음</a:t>
            </a:r>
            <a:r>
              <a:rPr sz="1687" b="1" dirty="0">
                <a:sym typeface="Helvetica"/>
              </a:rPr>
              <a:t> 두 </a:t>
            </a:r>
            <a:r>
              <a:rPr sz="1687" b="1" dirty="0" err="1">
                <a:sym typeface="Helvetica"/>
              </a:rPr>
              <a:t>가지</a:t>
            </a:r>
            <a:r>
              <a:rPr sz="1687" b="1" dirty="0">
                <a:sym typeface="Helvetica"/>
              </a:rPr>
              <a:t> </a:t>
            </a:r>
            <a:r>
              <a:rPr sz="1687" b="1" dirty="0" err="1">
                <a:sym typeface="Helvetica"/>
              </a:rPr>
              <a:t>방식이</a:t>
            </a:r>
            <a:r>
              <a:rPr sz="1687" b="1" dirty="0">
                <a:sym typeface="Helvetica"/>
              </a:rPr>
              <a:t> </a:t>
            </a:r>
            <a:r>
              <a:rPr sz="1687" b="1" dirty="0" err="1">
                <a:sym typeface="Helvetica"/>
              </a:rPr>
              <a:t>사용되고</a:t>
            </a:r>
            <a:r>
              <a:rPr sz="1687" b="1" dirty="0">
                <a:sym typeface="Helvetica"/>
              </a:rPr>
              <a:t> </a:t>
            </a:r>
            <a:r>
              <a:rPr sz="1687" b="1" dirty="0" err="1">
                <a:sym typeface="Helvetica"/>
              </a:rPr>
              <a:t>있다</a:t>
            </a:r>
            <a:r>
              <a:rPr sz="1687" dirty="0"/>
              <a:t>.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86499DA-8A26-4AE7-A7D4-0D77F3B34F56}"/>
              </a:ext>
            </a:extLst>
          </p:cNvPr>
          <p:cNvGrpSpPr/>
          <p:nvPr/>
        </p:nvGrpSpPr>
        <p:grpSpPr>
          <a:xfrm>
            <a:off x="1719743" y="2726811"/>
            <a:ext cx="8664777" cy="3437599"/>
            <a:chOff x="1719743" y="2726811"/>
            <a:chExt cx="8664777" cy="3437599"/>
          </a:xfrm>
        </p:grpSpPr>
        <p:sp>
          <p:nvSpPr>
            <p:cNvPr id="277" name="object 4"/>
            <p:cNvSpPr/>
            <p:nvPr/>
          </p:nvSpPr>
          <p:spPr>
            <a:xfrm>
              <a:off x="6472176" y="3424625"/>
              <a:ext cx="858755" cy="2686498"/>
            </a:xfrm>
            <a:prstGeom prst="rect">
              <a:avLst/>
            </a:prstGeom>
            <a:blipFill>
              <a:blip r:embed="rId2"/>
              <a:stretch>
                <a:fillRect/>
              </a:stretch>
            </a:blipFill>
            <a:ln w="12700">
              <a:miter lim="400000"/>
            </a:ln>
          </p:spPr>
          <p:txBody>
            <a:bodyPr lIns="20795" tIns="20795" rIns="20795" bIns="20795"/>
            <a:lstStyle/>
            <a:p>
              <a:pPr defTabSz="554785">
                <a:defRPr sz="1400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 sz="984"/>
            </a:p>
          </p:txBody>
        </p:sp>
        <p:sp>
          <p:nvSpPr>
            <p:cNvPr id="278" name="object 5"/>
            <p:cNvSpPr/>
            <p:nvPr/>
          </p:nvSpPr>
          <p:spPr>
            <a:xfrm>
              <a:off x="6503132" y="3250672"/>
              <a:ext cx="796814" cy="26245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8" y="0"/>
                  </a:moveTo>
                  <a:lnTo>
                    <a:pt x="4974" y="0"/>
                  </a:lnTo>
                  <a:lnTo>
                    <a:pt x="4190" y="1"/>
                  </a:lnTo>
                  <a:lnTo>
                    <a:pt x="3541" y="5"/>
                  </a:lnTo>
                  <a:lnTo>
                    <a:pt x="2992" y="16"/>
                  </a:lnTo>
                  <a:lnTo>
                    <a:pt x="2506" y="38"/>
                  </a:lnTo>
                  <a:lnTo>
                    <a:pt x="2046" y="74"/>
                  </a:lnTo>
                  <a:lnTo>
                    <a:pt x="1453" y="163"/>
                  </a:lnTo>
                  <a:lnTo>
                    <a:pt x="944" y="287"/>
                  </a:lnTo>
                  <a:lnTo>
                    <a:pt x="535" y="441"/>
                  </a:lnTo>
                  <a:lnTo>
                    <a:pt x="243" y="621"/>
                  </a:lnTo>
                  <a:lnTo>
                    <a:pt x="124" y="761"/>
                  </a:lnTo>
                  <a:lnTo>
                    <a:pt x="52" y="909"/>
                  </a:lnTo>
                  <a:lnTo>
                    <a:pt x="16" y="1074"/>
                  </a:lnTo>
                  <a:lnTo>
                    <a:pt x="2" y="1269"/>
                  </a:lnTo>
                  <a:lnTo>
                    <a:pt x="0" y="1504"/>
                  </a:lnTo>
                  <a:lnTo>
                    <a:pt x="0" y="20096"/>
                  </a:lnTo>
                  <a:lnTo>
                    <a:pt x="2" y="20328"/>
                  </a:lnTo>
                  <a:lnTo>
                    <a:pt x="16" y="20525"/>
                  </a:lnTo>
                  <a:lnTo>
                    <a:pt x="53" y="20692"/>
                  </a:lnTo>
                  <a:lnTo>
                    <a:pt x="124" y="20839"/>
                  </a:lnTo>
                  <a:lnTo>
                    <a:pt x="243" y="20979"/>
                  </a:lnTo>
                  <a:lnTo>
                    <a:pt x="535" y="21159"/>
                  </a:lnTo>
                  <a:lnTo>
                    <a:pt x="944" y="21313"/>
                  </a:lnTo>
                  <a:lnTo>
                    <a:pt x="1453" y="21437"/>
                  </a:lnTo>
                  <a:lnTo>
                    <a:pt x="2046" y="21526"/>
                  </a:lnTo>
                  <a:lnTo>
                    <a:pt x="2506" y="21562"/>
                  </a:lnTo>
                  <a:lnTo>
                    <a:pt x="2991" y="21584"/>
                  </a:lnTo>
                  <a:lnTo>
                    <a:pt x="3536" y="21595"/>
                  </a:lnTo>
                  <a:lnTo>
                    <a:pt x="4178" y="21599"/>
                  </a:lnTo>
                  <a:lnTo>
                    <a:pt x="4952" y="21600"/>
                  </a:lnTo>
                  <a:lnTo>
                    <a:pt x="16626" y="21600"/>
                  </a:lnTo>
                  <a:lnTo>
                    <a:pt x="17410" y="21599"/>
                  </a:lnTo>
                  <a:lnTo>
                    <a:pt x="18059" y="21595"/>
                  </a:lnTo>
                  <a:lnTo>
                    <a:pt x="18608" y="21584"/>
                  </a:lnTo>
                  <a:lnTo>
                    <a:pt x="19094" y="21562"/>
                  </a:lnTo>
                  <a:lnTo>
                    <a:pt x="19554" y="21526"/>
                  </a:lnTo>
                  <a:lnTo>
                    <a:pt x="20147" y="21437"/>
                  </a:lnTo>
                  <a:lnTo>
                    <a:pt x="20656" y="21313"/>
                  </a:lnTo>
                  <a:lnTo>
                    <a:pt x="21065" y="21159"/>
                  </a:lnTo>
                  <a:lnTo>
                    <a:pt x="21357" y="20979"/>
                  </a:lnTo>
                  <a:lnTo>
                    <a:pt x="21476" y="20839"/>
                  </a:lnTo>
                  <a:lnTo>
                    <a:pt x="21548" y="20691"/>
                  </a:lnTo>
                  <a:lnTo>
                    <a:pt x="21584" y="20526"/>
                  </a:lnTo>
                  <a:lnTo>
                    <a:pt x="21598" y="20331"/>
                  </a:lnTo>
                  <a:lnTo>
                    <a:pt x="21600" y="20096"/>
                  </a:lnTo>
                  <a:lnTo>
                    <a:pt x="21600" y="1504"/>
                  </a:lnTo>
                  <a:lnTo>
                    <a:pt x="21598" y="1272"/>
                  </a:lnTo>
                  <a:lnTo>
                    <a:pt x="21584" y="1075"/>
                  </a:lnTo>
                  <a:lnTo>
                    <a:pt x="21547" y="908"/>
                  </a:lnTo>
                  <a:lnTo>
                    <a:pt x="21476" y="761"/>
                  </a:lnTo>
                  <a:lnTo>
                    <a:pt x="21357" y="621"/>
                  </a:lnTo>
                  <a:lnTo>
                    <a:pt x="21065" y="441"/>
                  </a:lnTo>
                  <a:lnTo>
                    <a:pt x="20656" y="287"/>
                  </a:lnTo>
                  <a:lnTo>
                    <a:pt x="20147" y="163"/>
                  </a:lnTo>
                  <a:lnTo>
                    <a:pt x="19554" y="74"/>
                  </a:lnTo>
                  <a:lnTo>
                    <a:pt x="19094" y="38"/>
                  </a:lnTo>
                  <a:lnTo>
                    <a:pt x="18609" y="16"/>
                  </a:lnTo>
                  <a:lnTo>
                    <a:pt x="18064" y="5"/>
                  </a:lnTo>
                  <a:lnTo>
                    <a:pt x="17422" y="1"/>
                  </a:lnTo>
                  <a:lnTo>
                    <a:pt x="16648" y="0"/>
                  </a:lnTo>
                  <a:close/>
                </a:path>
              </a:pathLst>
            </a:custGeom>
            <a:solidFill>
              <a:srgbClr val="000000"/>
            </a:solidFill>
            <a:ln w="12700">
              <a:miter lim="400000"/>
            </a:ln>
          </p:spPr>
          <p:txBody>
            <a:bodyPr lIns="20795" tIns="20795" rIns="20795" bIns="20795"/>
            <a:lstStyle/>
            <a:p>
              <a:pPr defTabSz="554785">
                <a:defRPr sz="1400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 sz="984"/>
            </a:p>
          </p:txBody>
        </p:sp>
        <p:sp>
          <p:nvSpPr>
            <p:cNvPr id="279" name="object 6"/>
            <p:cNvSpPr/>
            <p:nvPr/>
          </p:nvSpPr>
          <p:spPr>
            <a:xfrm>
              <a:off x="6503132" y="3250672"/>
              <a:ext cx="796842" cy="26245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953" y="0"/>
                  </a:moveTo>
                  <a:lnTo>
                    <a:pt x="16647" y="0"/>
                  </a:lnTo>
                  <a:lnTo>
                    <a:pt x="17421" y="1"/>
                  </a:lnTo>
                  <a:lnTo>
                    <a:pt x="18063" y="5"/>
                  </a:lnTo>
                  <a:lnTo>
                    <a:pt x="18609" y="16"/>
                  </a:lnTo>
                  <a:lnTo>
                    <a:pt x="19094" y="38"/>
                  </a:lnTo>
                  <a:lnTo>
                    <a:pt x="19554" y="74"/>
                  </a:lnTo>
                  <a:lnTo>
                    <a:pt x="20146" y="163"/>
                  </a:lnTo>
                  <a:lnTo>
                    <a:pt x="20656" y="287"/>
                  </a:lnTo>
                  <a:lnTo>
                    <a:pt x="21065" y="441"/>
                  </a:lnTo>
                  <a:lnTo>
                    <a:pt x="21357" y="621"/>
                  </a:lnTo>
                  <a:lnTo>
                    <a:pt x="21476" y="761"/>
                  </a:lnTo>
                  <a:lnTo>
                    <a:pt x="21548" y="909"/>
                  </a:lnTo>
                  <a:lnTo>
                    <a:pt x="21584" y="1075"/>
                  </a:lnTo>
                  <a:lnTo>
                    <a:pt x="21598" y="1272"/>
                  </a:lnTo>
                  <a:lnTo>
                    <a:pt x="21600" y="1510"/>
                  </a:lnTo>
                  <a:lnTo>
                    <a:pt x="21600" y="20096"/>
                  </a:lnTo>
                  <a:lnTo>
                    <a:pt x="21598" y="20331"/>
                  </a:lnTo>
                  <a:lnTo>
                    <a:pt x="21584" y="20526"/>
                  </a:lnTo>
                  <a:lnTo>
                    <a:pt x="21548" y="20692"/>
                  </a:lnTo>
                  <a:lnTo>
                    <a:pt x="21476" y="20839"/>
                  </a:lnTo>
                  <a:lnTo>
                    <a:pt x="21357" y="20979"/>
                  </a:lnTo>
                  <a:lnTo>
                    <a:pt x="21065" y="21159"/>
                  </a:lnTo>
                  <a:lnTo>
                    <a:pt x="20656" y="21313"/>
                  </a:lnTo>
                  <a:lnTo>
                    <a:pt x="20146" y="21437"/>
                  </a:lnTo>
                  <a:lnTo>
                    <a:pt x="19554" y="21526"/>
                  </a:lnTo>
                  <a:lnTo>
                    <a:pt x="19094" y="21562"/>
                  </a:lnTo>
                  <a:lnTo>
                    <a:pt x="18607" y="21584"/>
                  </a:lnTo>
                  <a:lnTo>
                    <a:pt x="18058" y="21595"/>
                  </a:lnTo>
                  <a:lnTo>
                    <a:pt x="17410" y="21599"/>
                  </a:lnTo>
                  <a:lnTo>
                    <a:pt x="16625" y="21600"/>
                  </a:lnTo>
                  <a:lnTo>
                    <a:pt x="4953" y="21600"/>
                  </a:lnTo>
                  <a:lnTo>
                    <a:pt x="4179" y="21599"/>
                  </a:lnTo>
                  <a:lnTo>
                    <a:pt x="3537" y="21595"/>
                  </a:lnTo>
                  <a:lnTo>
                    <a:pt x="2991" y="21584"/>
                  </a:lnTo>
                  <a:lnTo>
                    <a:pt x="2506" y="21562"/>
                  </a:lnTo>
                  <a:lnTo>
                    <a:pt x="2046" y="21526"/>
                  </a:lnTo>
                  <a:lnTo>
                    <a:pt x="1454" y="21437"/>
                  </a:lnTo>
                  <a:lnTo>
                    <a:pt x="944" y="21313"/>
                  </a:lnTo>
                  <a:lnTo>
                    <a:pt x="535" y="21159"/>
                  </a:lnTo>
                  <a:lnTo>
                    <a:pt x="243" y="20979"/>
                  </a:lnTo>
                  <a:lnTo>
                    <a:pt x="124" y="20839"/>
                  </a:lnTo>
                  <a:lnTo>
                    <a:pt x="52" y="20691"/>
                  </a:lnTo>
                  <a:lnTo>
                    <a:pt x="16" y="20525"/>
                  </a:lnTo>
                  <a:lnTo>
                    <a:pt x="2" y="20328"/>
                  </a:lnTo>
                  <a:lnTo>
                    <a:pt x="0" y="20090"/>
                  </a:lnTo>
                  <a:lnTo>
                    <a:pt x="0" y="1504"/>
                  </a:lnTo>
                  <a:lnTo>
                    <a:pt x="2" y="1269"/>
                  </a:lnTo>
                  <a:lnTo>
                    <a:pt x="16" y="1074"/>
                  </a:lnTo>
                  <a:lnTo>
                    <a:pt x="52" y="908"/>
                  </a:lnTo>
                  <a:lnTo>
                    <a:pt x="124" y="761"/>
                  </a:lnTo>
                  <a:lnTo>
                    <a:pt x="243" y="621"/>
                  </a:lnTo>
                  <a:lnTo>
                    <a:pt x="535" y="441"/>
                  </a:lnTo>
                  <a:lnTo>
                    <a:pt x="944" y="287"/>
                  </a:lnTo>
                  <a:lnTo>
                    <a:pt x="1454" y="163"/>
                  </a:lnTo>
                  <a:lnTo>
                    <a:pt x="2046" y="74"/>
                  </a:lnTo>
                  <a:lnTo>
                    <a:pt x="2506" y="38"/>
                  </a:lnTo>
                  <a:lnTo>
                    <a:pt x="2993" y="16"/>
                  </a:lnTo>
                  <a:lnTo>
                    <a:pt x="3542" y="5"/>
                  </a:lnTo>
                  <a:lnTo>
                    <a:pt x="4190" y="1"/>
                  </a:lnTo>
                  <a:lnTo>
                    <a:pt x="4975" y="0"/>
                  </a:lnTo>
                  <a:lnTo>
                    <a:pt x="4953" y="0"/>
                  </a:lnTo>
                  <a:close/>
                </a:path>
              </a:pathLst>
            </a:custGeom>
            <a:ln w="25400">
              <a:solidFill>
                <a:srgbClr val="4BFDFF"/>
              </a:solidFill>
            </a:ln>
          </p:spPr>
          <p:txBody>
            <a:bodyPr lIns="20795" tIns="20795" rIns="20795" bIns="20795"/>
            <a:lstStyle/>
            <a:p>
              <a:pPr defTabSz="554785">
                <a:defRPr sz="1400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 sz="984"/>
            </a:p>
          </p:txBody>
        </p:sp>
        <p:sp>
          <p:nvSpPr>
            <p:cNvPr id="280" name="object 7"/>
            <p:cNvSpPr/>
            <p:nvPr/>
          </p:nvSpPr>
          <p:spPr>
            <a:xfrm>
              <a:off x="4372313" y="3424625"/>
              <a:ext cx="858755" cy="2686498"/>
            </a:xfrm>
            <a:prstGeom prst="rect">
              <a:avLst/>
            </a:prstGeom>
            <a:blipFill>
              <a:blip r:embed="rId2"/>
              <a:stretch>
                <a:fillRect/>
              </a:stretch>
            </a:blipFill>
            <a:ln w="12700">
              <a:miter lim="400000"/>
            </a:ln>
          </p:spPr>
          <p:txBody>
            <a:bodyPr lIns="20795" tIns="20795" rIns="20795" bIns="20795"/>
            <a:lstStyle/>
            <a:p>
              <a:pPr defTabSz="554785">
                <a:defRPr sz="1400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 sz="984"/>
            </a:p>
          </p:txBody>
        </p:sp>
        <p:sp>
          <p:nvSpPr>
            <p:cNvPr id="281" name="object 8"/>
            <p:cNvSpPr/>
            <p:nvPr/>
          </p:nvSpPr>
          <p:spPr>
            <a:xfrm>
              <a:off x="4403269" y="3250672"/>
              <a:ext cx="796842" cy="26245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0"/>
                  </a:moveTo>
                  <a:lnTo>
                    <a:pt x="4975" y="0"/>
                  </a:lnTo>
                  <a:lnTo>
                    <a:pt x="4190" y="1"/>
                  </a:lnTo>
                  <a:lnTo>
                    <a:pt x="3542" y="5"/>
                  </a:lnTo>
                  <a:lnTo>
                    <a:pt x="2993" y="16"/>
                  </a:lnTo>
                  <a:lnTo>
                    <a:pt x="2506" y="38"/>
                  </a:lnTo>
                  <a:lnTo>
                    <a:pt x="2046" y="74"/>
                  </a:lnTo>
                  <a:lnTo>
                    <a:pt x="1454" y="163"/>
                  </a:lnTo>
                  <a:lnTo>
                    <a:pt x="944" y="287"/>
                  </a:lnTo>
                  <a:lnTo>
                    <a:pt x="535" y="441"/>
                  </a:lnTo>
                  <a:lnTo>
                    <a:pt x="243" y="621"/>
                  </a:lnTo>
                  <a:lnTo>
                    <a:pt x="124" y="761"/>
                  </a:lnTo>
                  <a:lnTo>
                    <a:pt x="52" y="909"/>
                  </a:lnTo>
                  <a:lnTo>
                    <a:pt x="16" y="1074"/>
                  </a:lnTo>
                  <a:lnTo>
                    <a:pt x="2" y="1269"/>
                  </a:lnTo>
                  <a:lnTo>
                    <a:pt x="0" y="1504"/>
                  </a:lnTo>
                  <a:lnTo>
                    <a:pt x="0" y="20096"/>
                  </a:lnTo>
                  <a:lnTo>
                    <a:pt x="2" y="20328"/>
                  </a:lnTo>
                  <a:lnTo>
                    <a:pt x="16" y="20525"/>
                  </a:lnTo>
                  <a:lnTo>
                    <a:pt x="53" y="20692"/>
                  </a:lnTo>
                  <a:lnTo>
                    <a:pt x="124" y="20839"/>
                  </a:lnTo>
                  <a:lnTo>
                    <a:pt x="243" y="20979"/>
                  </a:lnTo>
                  <a:lnTo>
                    <a:pt x="535" y="21159"/>
                  </a:lnTo>
                  <a:lnTo>
                    <a:pt x="944" y="21313"/>
                  </a:lnTo>
                  <a:lnTo>
                    <a:pt x="1454" y="21437"/>
                  </a:lnTo>
                  <a:lnTo>
                    <a:pt x="2046" y="21526"/>
                  </a:lnTo>
                  <a:lnTo>
                    <a:pt x="2506" y="21562"/>
                  </a:lnTo>
                  <a:lnTo>
                    <a:pt x="2991" y="21584"/>
                  </a:lnTo>
                  <a:lnTo>
                    <a:pt x="3537" y="21595"/>
                  </a:lnTo>
                  <a:lnTo>
                    <a:pt x="4179" y="21599"/>
                  </a:lnTo>
                  <a:lnTo>
                    <a:pt x="4953" y="21600"/>
                  </a:lnTo>
                  <a:lnTo>
                    <a:pt x="16625" y="21600"/>
                  </a:lnTo>
                  <a:lnTo>
                    <a:pt x="17410" y="21599"/>
                  </a:lnTo>
                  <a:lnTo>
                    <a:pt x="18058" y="21595"/>
                  </a:lnTo>
                  <a:lnTo>
                    <a:pt x="18607" y="21584"/>
                  </a:lnTo>
                  <a:lnTo>
                    <a:pt x="19094" y="21562"/>
                  </a:lnTo>
                  <a:lnTo>
                    <a:pt x="19554" y="21526"/>
                  </a:lnTo>
                  <a:lnTo>
                    <a:pt x="20146" y="21437"/>
                  </a:lnTo>
                  <a:lnTo>
                    <a:pt x="20656" y="21313"/>
                  </a:lnTo>
                  <a:lnTo>
                    <a:pt x="21065" y="21159"/>
                  </a:lnTo>
                  <a:lnTo>
                    <a:pt x="21357" y="20979"/>
                  </a:lnTo>
                  <a:lnTo>
                    <a:pt x="21476" y="20839"/>
                  </a:lnTo>
                  <a:lnTo>
                    <a:pt x="21548" y="20691"/>
                  </a:lnTo>
                  <a:lnTo>
                    <a:pt x="21584" y="20526"/>
                  </a:lnTo>
                  <a:lnTo>
                    <a:pt x="21598" y="20331"/>
                  </a:lnTo>
                  <a:lnTo>
                    <a:pt x="21600" y="20096"/>
                  </a:lnTo>
                  <a:lnTo>
                    <a:pt x="21600" y="1504"/>
                  </a:lnTo>
                  <a:lnTo>
                    <a:pt x="21598" y="1272"/>
                  </a:lnTo>
                  <a:lnTo>
                    <a:pt x="21584" y="1075"/>
                  </a:lnTo>
                  <a:lnTo>
                    <a:pt x="21547" y="908"/>
                  </a:lnTo>
                  <a:lnTo>
                    <a:pt x="21476" y="761"/>
                  </a:lnTo>
                  <a:lnTo>
                    <a:pt x="21357" y="621"/>
                  </a:lnTo>
                  <a:lnTo>
                    <a:pt x="21065" y="441"/>
                  </a:lnTo>
                  <a:lnTo>
                    <a:pt x="20656" y="287"/>
                  </a:lnTo>
                  <a:lnTo>
                    <a:pt x="20146" y="163"/>
                  </a:lnTo>
                  <a:lnTo>
                    <a:pt x="19554" y="74"/>
                  </a:lnTo>
                  <a:lnTo>
                    <a:pt x="19094" y="38"/>
                  </a:lnTo>
                  <a:lnTo>
                    <a:pt x="18609" y="16"/>
                  </a:lnTo>
                  <a:lnTo>
                    <a:pt x="18063" y="5"/>
                  </a:lnTo>
                  <a:lnTo>
                    <a:pt x="17421" y="1"/>
                  </a:lnTo>
                  <a:lnTo>
                    <a:pt x="16647" y="0"/>
                  </a:lnTo>
                  <a:close/>
                </a:path>
              </a:pathLst>
            </a:custGeom>
            <a:solidFill>
              <a:srgbClr val="000000"/>
            </a:solidFill>
            <a:ln w="12700">
              <a:miter lim="400000"/>
            </a:ln>
          </p:spPr>
          <p:txBody>
            <a:bodyPr lIns="20795" tIns="20795" rIns="20795" bIns="20795"/>
            <a:lstStyle/>
            <a:p>
              <a:pPr defTabSz="554785">
                <a:defRPr sz="1400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 sz="984"/>
            </a:p>
          </p:txBody>
        </p:sp>
        <p:sp>
          <p:nvSpPr>
            <p:cNvPr id="282" name="object 9"/>
            <p:cNvSpPr/>
            <p:nvPr/>
          </p:nvSpPr>
          <p:spPr>
            <a:xfrm>
              <a:off x="4403269" y="3250672"/>
              <a:ext cx="796842" cy="26245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953" y="0"/>
                  </a:moveTo>
                  <a:lnTo>
                    <a:pt x="16647" y="0"/>
                  </a:lnTo>
                  <a:lnTo>
                    <a:pt x="17421" y="1"/>
                  </a:lnTo>
                  <a:lnTo>
                    <a:pt x="18063" y="5"/>
                  </a:lnTo>
                  <a:lnTo>
                    <a:pt x="18609" y="16"/>
                  </a:lnTo>
                  <a:lnTo>
                    <a:pt x="19094" y="38"/>
                  </a:lnTo>
                  <a:lnTo>
                    <a:pt x="19554" y="74"/>
                  </a:lnTo>
                  <a:lnTo>
                    <a:pt x="20146" y="163"/>
                  </a:lnTo>
                  <a:lnTo>
                    <a:pt x="20656" y="287"/>
                  </a:lnTo>
                  <a:lnTo>
                    <a:pt x="21065" y="441"/>
                  </a:lnTo>
                  <a:lnTo>
                    <a:pt x="21357" y="621"/>
                  </a:lnTo>
                  <a:lnTo>
                    <a:pt x="21476" y="761"/>
                  </a:lnTo>
                  <a:lnTo>
                    <a:pt x="21548" y="909"/>
                  </a:lnTo>
                  <a:lnTo>
                    <a:pt x="21584" y="1075"/>
                  </a:lnTo>
                  <a:lnTo>
                    <a:pt x="21598" y="1272"/>
                  </a:lnTo>
                  <a:lnTo>
                    <a:pt x="21600" y="1510"/>
                  </a:lnTo>
                  <a:lnTo>
                    <a:pt x="21600" y="20096"/>
                  </a:lnTo>
                  <a:lnTo>
                    <a:pt x="21598" y="20331"/>
                  </a:lnTo>
                  <a:lnTo>
                    <a:pt x="21584" y="20526"/>
                  </a:lnTo>
                  <a:lnTo>
                    <a:pt x="21548" y="20692"/>
                  </a:lnTo>
                  <a:lnTo>
                    <a:pt x="21476" y="20839"/>
                  </a:lnTo>
                  <a:lnTo>
                    <a:pt x="21357" y="20979"/>
                  </a:lnTo>
                  <a:lnTo>
                    <a:pt x="21065" y="21159"/>
                  </a:lnTo>
                  <a:lnTo>
                    <a:pt x="20656" y="21313"/>
                  </a:lnTo>
                  <a:lnTo>
                    <a:pt x="20146" y="21437"/>
                  </a:lnTo>
                  <a:lnTo>
                    <a:pt x="19554" y="21526"/>
                  </a:lnTo>
                  <a:lnTo>
                    <a:pt x="19094" y="21562"/>
                  </a:lnTo>
                  <a:lnTo>
                    <a:pt x="18607" y="21584"/>
                  </a:lnTo>
                  <a:lnTo>
                    <a:pt x="18058" y="21595"/>
                  </a:lnTo>
                  <a:lnTo>
                    <a:pt x="17410" y="21599"/>
                  </a:lnTo>
                  <a:lnTo>
                    <a:pt x="16625" y="21600"/>
                  </a:lnTo>
                  <a:lnTo>
                    <a:pt x="4953" y="21600"/>
                  </a:lnTo>
                  <a:lnTo>
                    <a:pt x="4179" y="21599"/>
                  </a:lnTo>
                  <a:lnTo>
                    <a:pt x="3537" y="21595"/>
                  </a:lnTo>
                  <a:lnTo>
                    <a:pt x="2991" y="21584"/>
                  </a:lnTo>
                  <a:lnTo>
                    <a:pt x="2506" y="21562"/>
                  </a:lnTo>
                  <a:lnTo>
                    <a:pt x="2046" y="21526"/>
                  </a:lnTo>
                  <a:lnTo>
                    <a:pt x="1454" y="21437"/>
                  </a:lnTo>
                  <a:lnTo>
                    <a:pt x="944" y="21313"/>
                  </a:lnTo>
                  <a:lnTo>
                    <a:pt x="535" y="21159"/>
                  </a:lnTo>
                  <a:lnTo>
                    <a:pt x="243" y="20979"/>
                  </a:lnTo>
                  <a:lnTo>
                    <a:pt x="124" y="20839"/>
                  </a:lnTo>
                  <a:lnTo>
                    <a:pt x="52" y="20691"/>
                  </a:lnTo>
                  <a:lnTo>
                    <a:pt x="16" y="20525"/>
                  </a:lnTo>
                  <a:lnTo>
                    <a:pt x="2" y="20328"/>
                  </a:lnTo>
                  <a:lnTo>
                    <a:pt x="0" y="20090"/>
                  </a:lnTo>
                  <a:lnTo>
                    <a:pt x="0" y="1504"/>
                  </a:lnTo>
                  <a:lnTo>
                    <a:pt x="2" y="1269"/>
                  </a:lnTo>
                  <a:lnTo>
                    <a:pt x="16" y="1074"/>
                  </a:lnTo>
                  <a:lnTo>
                    <a:pt x="52" y="908"/>
                  </a:lnTo>
                  <a:lnTo>
                    <a:pt x="124" y="761"/>
                  </a:lnTo>
                  <a:lnTo>
                    <a:pt x="243" y="621"/>
                  </a:lnTo>
                  <a:lnTo>
                    <a:pt x="535" y="441"/>
                  </a:lnTo>
                  <a:lnTo>
                    <a:pt x="944" y="287"/>
                  </a:lnTo>
                  <a:lnTo>
                    <a:pt x="1454" y="163"/>
                  </a:lnTo>
                  <a:lnTo>
                    <a:pt x="2046" y="74"/>
                  </a:lnTo>
                  <a:lnTo>
                    <a:pt x="2506" y="38"/>
                  </a:lnTo>
                  <a:lnTo>
                    <a:pt x="2993" y="16"/>
                  </a:lnTo>
                  <a:lnTo>
                    <a:pt x="3542" y="5"/>
                  </a:lnTo>
                  <a:lnTo>
                    <a:pt x="4190" y="1"/>
                  </a:lnTo>
                  <a:lnTo>
                    <a:pt x="4975" y="0"/>
                  </a:lnTo>
                  <a:lnTo>
                    <a:pt x="4953" y="0"/>
                  </a:lnTo>
                  <a:close/>
                </a:path>
              </a:pathLst>
            </a:custGeom>
            <a:ln w="25400">
              <a:solidFill>
                <a:srgbClr val="4BFDFF"/>
              </a:solidFill>
            </a:ln>
          </p:spPr>
          <p:txBody>
            <a:bodyPr lIns="20795" tIns="20795" rIns="20795" bIns="20795"/>
            <a:lstStyle/>
            <a:p>
              <a:pPr defTabSz="554785">
                <a:defRPr sz="1400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 sz="984"/>
            </a:p>
          </p:txBody>
        </p:sp>
        <p:sp>
          <p:nvSpPr>
            <p:cNvPr id="285" name="object 12"/>
            <p:cNvSpPr txBox="1"/>
            <p:nvPr/>
          </p:nvSpPr>
          <p:spPr>
            <a:xfrm>
              <a:off x="1719743" y="2726811"/>
              <a:ext cx="3439441" cy="25962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>
              <a:spAutoFit/>
            </a:bodyPr>
            <a:lstStyle>
              <a:lvl1pPr indent="12700" algn="l" defTabSz="789055">
                <a:defRPr sz="2400" spc="-70">
                  <a:solidFill>
                    <a:srgbClr val="000000"/>
                  </a:solidFill>
                  <a:latin typeface="Lucida Sans"/>
                  <a:ea typeface="Lucida Sans"/>
                  <a:cs typeface="Lucida Sans"/>
                  <a:sym typeface="Lucida Sans"/>
                </a:defRPr>
              </a:lvl1pPr>
            </a:lstStyle>
            <a:p>
              <a:r>
                <a:rPr sz="1687" dirty="0" err="1"/>
                <a:t>브라우저에서</a:t>
              </a:r>
              <a:r>
                <a:rPr sz="1687" dirty="0"/>
                <a:t> </a:t>
              </a:r>
              <a:r>
                <a:rPr sz="1687" dirty="0" err="1"/>
                <a:t>자바스크립트로</a:t>
              </a:r>
              <a:r>
                <a:rPr sz="1687" dirty="0"/>
                <a:t> </a:t>
              </a:r>
              <a:r>
                <a:rPr sz="1687" dirty="0" err="1"/>
                <a:t>변환</a:t>
              </a:r>
              <a:endParaRPr sz="1687" dirty="0"/>
            </a:p>
          </p:txBody>
        </p:sp>
        <p:grpSp>
          <p:nvGrpSpPr>
            <p:cNvPr id="935" name="object 13"/>
            <p:cNvGrpSpPr/>
            <p:nvPr/>
          </p:nvGrpSpPr>
          <p:grpSpPr>
            <a:xfrm>
              <a:off x="2946769" y="3714443"/>
              <a:ext cx="1271082" cy="553465"/>
              <a:chOff x="0" y="0"/>
              <a:chExt cx="1807760" cy="787149"/>
            </a:xfrm>
          </p:grpSpPr>
          <p:sp>
            <p:nvSpPr>
              <p:cNvPr id="286" name="도형"/>
              <p:cNvSpPr/>
              <p:nvPr/>
            </p:nvSpPr>
            <p:spPr>
              <a:xfrm>
                <a:off x="1769228" y="778933"/>
                <a:ext cx="9999" cy="821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0" y="0"/>
                    </a:lnTo>
                    <a:lnTo>
                      <a:pt x="11444" y="21600"/>
                    </a:lnTo>
                    <a:lnTo>
                      <a:pt x="17516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287" name="도형"/>
              <p:cNvSpPr/>
              <p:nvPr/>
            </p:nvSpPr>
            <p:spPr>
              <a:xfrm>
                <a:off x="1753128" y="772160"/>
                <a:ext cx="10499" cy="8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0" y="0"/>
                    </a:lnTo>
                    <a:lnTo>
                      <a:pt x="4989" y="21600"/>
                    </a:lnTo>
                    <a:lnTo>
                      <a:pt x="13824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288" name="삼각형"/>
              <p:cNvSpPr/>
              <p:nvPr/>
            </p:nvSpPr>
            <p:spPr>
              <a:xfrm>
                <a:off x="1763644" y="772160"/>
                <a:ext cx="8216" cy="8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0" y="0"/>
                    </a:lnTo>
                    <a:lnTo>
                      <a:pt x="14284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289" name="도형"/>
              <p:cNvSpPr/>
              <p:nvPr/>
            </p:nvSpPr>
            <p:spPr>
              <a:xfrm>
                <a:off x="1782166" y="772160"/>
                <a:ext cx="16143" cy="8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209" y="0"/>
                    </a:moveTo>
                    <a:lnTo>
                      <a:pt x="0" y="0"/>
                    </a:lnTo>
                    <a:lnTo>
                      <a:pt x="1458" y="21600"/>
                    </a:lnTo>
                    <a:lnTo>
                      <a:pt x="21600" y="21600"/>
                    </a:lnTo>
                    <a:lnTo>
                      <a:pt x="20209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290" name="도형"/>
              <p:cNvSpPr/>
              <p:nvPr/>
            </p:nvSpPr>
            <p:spPr>
              <a:xfrm>
                <a:off x="1737595" y="765387"/>
                <a:ext cx="8916" cy="8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0" y="0"/>
                    </a:lnTo>
                    <a:lnTo>
                      <a:pt x="7984" y="21600"/>
                    </a:lnTo>
                    <a:lnTo>
                      <a:pt x="21059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291" name="도형"/>
              <p:cNvSpPr/>
              <p:nvPr/>
            </p:nvSpPr>
            <p:spPr>
              <a:xfrm>
                <a:off x="1746510" y="765387"/>
                <a:ext cx="8461" cy="8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466" y="0"/>
                    </a:moveTo>
                    <a:lnTo>
                      <a:pt x="0" y="0"/>
                    </a:lnTo>
                    <a:lnTo>
                      <a:pt x="15012" y="21600"/>
                    </a:lnTo>
                    <a:lnTo>
                      <a:pt x="21600" y="21600"/>
                    </a:lnTo>
                    <a:lnTo>
                      <a:pt x="11466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292" name="도형"/>
              <p:cNvSpPr/>
              <p:nvPr/>
            </p:nvSpPr>
            <p:spPr>
              <a:xfrm>
                <a:off x="1766939" y="765387"/>
                <a:ext cx="8216" cy="8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028" y="0"/>
                    </a:moveTo>
                    <a:lnTo>
                      <a:pt x="0" y="0"/>
                    </a:lnTo>
                    <a:lnTo>
                      <a:pt x="14379" y="21600"/>
                    </a:lnTo>
                    <a:lnTo>
                      <a:pt x="21600" y="21600"/>
                    </a:lnTo>
                    <a:lnTo>
                      <a:pt x="11028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293" name="도형"/>
              <p:cNvSpPr/>
              <p:nvPr/>
            </p:nvSpPr>
            <p:spPr>
              <a:xfrm>
                <a:off x="1773524" y="765387"/>
                <a:ext cx="8216" cy="8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4776" y="0"/>
                    </a:lnTo>
                    <a:lnTo>
                      <a:pt x="0" y="21600"/>
                    </a:lnTo>
                    <a:lnTo>
                      <a:pt x="18278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294" name="도형"/>
              <p:cNvSpPr/>
              <p:nvPr/>
            </p:nvSpPr>
            <p:spPr>
              <a:xfrm>
                <a:off x="1716193" y="758614"/>
                <a:ext cx="13862" cy="8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7174" y="0"/>
                    </a:moveTo>
                    <a:lnTo>
                      <a:pt x="0" y="0"/>
                    </a:lnTo>
                    <a:lnTo>
                      <a:pt x="7473" y="21600"/>
                    </a:lnTo>
                    <a:lnTo>
                      <a:pt x="21600" y="21600"/>
                    </a:lnTo>
                    <a:lnTo>
                      <a:pt x="17174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295" name="도형"/>
              <p:cNvSpPr/>
              <p:nvPr/>
            </p:nvSpPr>
            <p:spPr>
              <a:xfrm>
                <a:off x="1727412" y="758614"/>
                <a:ext cx="8216" cy="8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823" y="0"/>
                    </a:moveTo>
                    <a:lnTo>
                      <a:pt x="9525" y="0"/>
                    </a:lnTo>
                    <a:lnTo>
                      <a:pt x="0" y="21600"/>
                    </a:lnTo>
                    <a:lnTo>
                      <a:pt x="17097" y="21600"/>
                    </a:lnTo>
                    <a:lnTo>
                      <a:pt x="21600" y="637"/>
                    </a:lnTo>
                    <a:lnTo>
                      <a:pt x="20823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296" name="삼각형"/>
              <p:cNvSpPr/>
              <p:nvPr/>
            </p:nvSpPr>
            <p:spPr>
              <a:xfrm>
                <a:off x="1730831" y="759137"/>
                <a:ext cx="8216" cy="8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16741" y="21600"/>
                    </a:lnTo>
                    <a:lnTo>
                      <a:pt x="21600" y="216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297" name="도형"/>
              <p:cNvSpPr/>
              <p:nvPr/>
            </p:nvSpPr>
            <p:spPr>
              <a:xfrm>
                <a:off x="1736901" y="758614"/>
                <a:ext cx="8216" cy="8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965" y="0"/>
                    </a:moveTo>
                    <a:lnTo>
                      <a:pt x="9550" y="0"/>
                    </a:lnTo>
                    <a:lnTo>
                      <a:pt x="0" y="21600"/>
                    </a:lnTo>
                    <a:lnTo>
                      <a:pt x="21600" y="21600"/>
                    </a:lnTo>
                    <a:lnTo>
                      <a:pt x="12965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298" name="도형"/>
              <p:cNvSpPr/>
              <p:nvPr/>
            </p:nvSpPr>
            <p:spPr>
              <a:xfrm>
                <a:off x="1747759" y="758614"/>
                <a:ext cx="13444" cy="8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963" y="0"/>
                    </a:moveTo>
                    <a:lnTo>
                      <a:pt x="0" y="0"/>
                    </a:lnTo>
                    <a:lnTo>
                      <a:pt x="8137" y="21600"/>
                    </a:lnTo>
                    <a:lnTo>
                      <a:pt x="21600" y="21600"/>
                    </a:lnTo>
                    <a:lnTo>
                      <a:pt x="16963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299" name="도형"/>
              <p:cNvSpPr/>
              <p:nvPr/>
            </p:nvSpPr>
            <p:spPr>
              <a:xfrm>
                <a:off x="1761046" y="758614"/>
                <a:ext cx="8217" cy="8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0" y="0"/>
                    </a:lnTo>
                    <a:lnTo>
                      <a:pt x="11134" y="21600"/>
                    </a:lnTo>
                    <a:lnTo>
                      <a:pt x="14784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300" name="삼각형"/>
              <p:cNvSpPr/>
              <p:nvPr/>
            </p:nvSpPr>
            <p:spPr>
              <a:xfrm>
                <a:off x="1729101" y="755750"/>
                <a:ext cx="8216" cy="821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878" y="0"/>
                    </a:moveTo>
                    <a:lnTo>
                      <a:pt x="0" y="4125"/>
                    </a:lnTo>
                    <a:lnTo>
                      <a:pt x="21600" y="21600"/>
                    </a:lnTo>
                    <a:lnTo>
                      <a:pt x="878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301" name="도형"/>
              <p:cNvSpPr/>
              <p:nvPr/>
            </p:nvSpPr>
            <p:spPr>
              <a:xfrm>
                <a:off x="1700709" y="751840"/>
                <a:ext cx="26457" cy="821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7740" y="0"/>
                    </a:moveTo>
                    <a:lnTo>
                      <a:pt x="0" y="0"/>
                    </a:lnTo>
                    <a:lnTo>
                      <a:pt x="2780" y="21600"/>
                    </a:lnTo>
                    <a:lnTo>
                      <a:pt x="21600" y="21600"/>
                    </a:lnTo>
                    <a:lnTo>
                      <a:pt x="17740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302" name="도형"/>
              <p:cNvSpPr/>
              <p:nvPr/>
            </p:nvSpPr>
            <p:spPr>
              <a:xfrm>
                <a:off x="1725863" y="751840"/>
                <a:ext cx="20872" cy="821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9981" y="0"/>
                    </a:moveTo>
                    <a:lnTo>
                      <a:pt x="0" y="0"/>
                    </a:lnTo>
                    <a:lnTo>
                      <a:pt x="3766" y="21600"/>
                    </a:lnTo>
                    <a:lnTo>
                      <a:pt x="21600" y="21600"/>
                    </a:lnTo>
                    <a:lnTo>
                      <a:pt x="19981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303" name="도형"/>
              <p:cNvSpPr/>
              <p:nvPr/>
            </p:nvSpPr>
            <p:spPr>
              <a:xfrm>
                <a:off x="1681412" y="745067"/>
                <a:ext cx="8216" cy="8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4781" y="0"/>
                    </a:lnTo>
                    <a:lnTo>
                      <a:pt x="0" y="21600"/>
                    </a:lnTo>
                    <a:lnTo>
                      <a:pt x="17531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304" name="도형"/>
              <p:cNvSpPr/>
              <p:nvPr/>
            </p:nvSpPr>
            <p:spPr>
              <a:xfrm>
                <a:off x="1693231" y="745067"/>
                <a:ext cx="8854" cy="8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0" y="0"/>
                    </a:lnTo>
                    <a:lnTo>
                      <a:pt x="843" y="21600"/>
                    </a:lnTo>
                    <a:lnTo>
                      <a:pt x="18178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305" name="삼각형"/>
              <p:cNvSpPr/>
              <p:nvPr/>
            </p:nvSpPr>
            <p:spPr>
              <a:xfrm>
                <a:off x="1698955" y="747125"/>
                <a:ext cx="8216" cy="8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5623" y="0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15623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306" name="삼각형"/>
              <p:cNvSpPr/>
              <p:nvPr/>
            </p:nvSpPr>
            <p:spPr>
              <a:xfrm>
                <a:off x="1701188" y="746222"/>
                <a:ext cx="8216" cy="8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0" y="8738"/>
                    </a:lnTo>
                    <a:lnTo>
                      <a:pt x="12165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307" name="도형"/>
              <p:cNvSpPr/>
              <p:nvPr/>
            </p:nvSpPr>
            <p:spPr>
              <a:xfrm>
                <a:off x="1703194" y="745239"/>
                <a:ext cx="8217" cy="8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743" y="0"/>
                    </a:moveTo>
                    <a:lnTo>
                      <a:pt x="5938" y="6605"/>
                    </a:lnTo>
                    <a:lnTo>
                      <a:pt x="0" y="21600"/>
                    </a:lnTo>
                    <a:lnTo>
                      <a:pt x="5393" y="21600"/>
                    </a:lnTo>
                    <a:lnTo>
                      <a:pt x="21600" y="1045"/>
                    </a:lnTo>
                    <a:lnTo>
                      <a:pt x="20743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308" name="삼각형"/>
              <p:cNvSpPr/>
              <p:nvPr/>
            </p:nvSpPr>
            <p:spPr>
              <a:xfrm>
                <a:off x="1706717" y="746816"/>
                <a:ext cx="8216" cy="821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7999" y="0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7999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309" name="삼각형"/>
              <p:cNvSpPr/>
              <p:nvPr/>
            </p:nvSpPr>
            <p:spPr>
              <a:xfrm>
                <a:off x="1708820" y="745067"/>
                <a:ext cx="8216" cy="8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226" y="0"/>
                    </a:moveTo>
                    <a:lnTo>
                      <a:pt x="0" y="7071"/>
                    </a:lnTo>
                    <a:lnTo>
                      <a:pt x="21600" y="21600"/>
                    </a:lnTo>
                    <a:lnTo>
                      <a:pt x="3226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310" name="도형"/>
              <p:cNvSpPr/>
              <p:nvPr/>
            </p:nvSpPr>
            <p:spPr>
              <a:xfrm>
                <a:off x="1718943" y="745067"/>
                <a:ext cx="9273" cy="8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344" y="0"/>
                    </a:moveTo>
                    <a:lnTo>
                      <a:pt x="0" y="0"/>
                    </a:lnTo>
                    <a:lnTo>
                      <a:pt x="8576" y="21600"/>
                    </a:lnTo>
                    <a:lnTo>
                      <a:pt x="21600" y="21600"/>
                    </a:lnTo>
                    <a:lnTo>
                      <a:pt x="21344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311" name="삼각형"/>
              <p:cNvSpPr/>
              <p:nvPr/>
            </p:nvSpPr>
            <p:spPr>
              <a:xfrm>
                <a:off x="1726120" y="747515"/>
                <a:ext cx="8216" cy="8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644" y="0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18644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312" name="삼각형"/>
              <p:cNvSpPr/>
              <p:nvPr/>
            </p:nvSpPr>
            <p:spPr>
              <a:xfrm>
                <a:off x="1730248" y="744128"/>
                <a:ext cx="8440" cy="8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0" y="0"/>
                    </a:lnTo>
                    <a:lnTo>
                      <a:pt x="2957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313" name="도형"/>
              <p:cNvSpPr/>
              <p:nvPr/>
            </p:nvSpPr>
            <p:spPr>
              <a:xfrm>
                <a:off x="1700432" y="743738"/>
                <a:ext cx="8216" cy="8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0" y="0"/>
                    </a:lnTo>
                    <a:lnTo>
                      <a:pt x="8980" y="21600"/>
                    </a:lnTo>
                    <a:lnTo>
                      <a:pt x="19272" y="12126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314" name="도형"/>
              <p:cNvSpPr/>
              <p:nvPr/>
            </p:nvSpPr>
            <p:spPr>
              <a:xfrm>
                <a:off x="1705904" y="743653"/>
                <a:ext cx="8216" cy="8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08" y="0"/>
                    </a:moveTo>
                    <a:lnTo>
                      <a:pt x="0" y="1479"/>
                    </a:lnTo>
                    <a:lnTo>
                      <a:pt x="17081" y="21600"/>
                    </a:lnTo>
                    <a:lnTo>
                      <a:pt x="21600" y="12531"/>
                    </a:lnTo>
                    <a:lnTo>
                      <a:pt x="1208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315" name="삼각형"/>
              <p:cNvSpPr/>
              <p:nvPr/>
            </p:nvSpPr>
            <p:spPr>
              <a:xfrm>
                <a:off x="1705173" y="741904"/>
                <a:ext cx="8217" cy="8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0" y="13379"/>
                    </a:lnTo>
                    <a:lnTo>
                      <a:pt x="9302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316" name="도형"/>
              <p:cNvSpPr/>
              <p:nvPr/>
            </p:nvSpPr>
            <p:spPr>
              <a:xfrm>
                <a:off x="1673459" y="738293"/>
                <a:ext cx="24839" cy="821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7657" y="0"/>
                    </a:moveTo>
                    <a:lnTo>
                      <a:pt x="0" y="0"/>
                    </a:lnTo>
                    <a:lnTo>
                      <a:pt x="1837" y="21600"/>
                    </a:lnTo>
                    <a:lnTo>
                      <a:pt x="21600" y="21600"/>
                    </a:lnTo>
                    <a:lnTo>
                      <a:pt x="17657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317" name="도형"/>
              <p:cNvSpPr/>
              <p:nvPr/>
            </p:nvSpPr>
            <p:spPr>
              <a:xfrm>
                <a:off x="1702985" y="738293"/>
                <a:ext cx="8216" cy="821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904" y="0"/>
                    </a:moveTo>
                    <a:lnTo>
                      <a:pt x="0" y="0"/>
                    </a:lnTo>
                    <a:lnTo>
                      <a:pt x="1234" y="21600"/>
                    </a:lnTo>
                    <a:lnTo>
                      <a:pt x="21600" y="21600"/>
                    </a:lnTo>
                    <a:lnTo>
                      <a:pt x="20904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318" name="삼각형"/>
              <p:cNvSpPr/>
              <p:nvPr/>
            </p:nvSpPr>
            <p:spPr>
              <a:xfrm>
                <a:off x="1644460" y="732922"/>
                <a:ext cx="8216" cy="8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018" y="0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4018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319" name="도형"/>
              <p:cNvSpPr/>
              <p:nvPr/>
            </p:nvSpPr>
            <p:spPr>
              <a:xfrm>
                <a:off x="1650119" y="731520"/>
                <a:ext cx="58638" cy="8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9312" y="0"/>
                    </a:moveTo>
                    <a:lnTo>
                      <a:pt x="0" y="0"/>
                    </a:lnTo>
                    <a:lnTo>
                      <a:pt x="743" y="21600"/>
                    </a:lnTo>
                    <a:lnTo>
                      <a:pt x="21600" y="21600"/>
                    </a:lnTo>
                    <a:lnTo>
                      <a:pt x="19312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320" name="도형"/>
              <p:cNvSpPr/>
              <p:nvPr/>
            </p:nvSpPr>
            <p:spPr>
              <a:xfrm>
                <a:off x="1734264" y="731520"/>
                <a:ext cx="8217" cy="8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8467" y="0"/>
                    </a:moveTo>
                    <a:lnTo>
                      <a:pt x="0" y="0"/>
                    </a:lnTo>
                    <a:lnTo>
                      <a:pt x="2960" y="21600"/>
                    </a:lnTo>
                    <a:lnTo>
                      <a:pt x="21600" y="21600"/>
                    </a:lnTo>
                    <a:lnTo>
                      <a:pt x="8467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321" name="도형"/>
              <p:cNvSpPr/>
              <p:nvPr/>
            </p:nvSpPr>
            <p:spPr>
              <a:xfrm>
                <a:off x="1740861" y="731520"/>
                <a:ext cx="9782" cy="8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767" y="0"/>
                    </a:moveTo>
                    <a:lnTo>
                      <a:pt x="0" y="0"/>
                    </a:lnTo>
                    <a:lnTo>
                      <a:pt x="6760" y="21600"/>
                    </a:lnTo>
                    <a:lnTo>
                      <a:pt x="21600" y="21600"/>
                    </a:lnTo>
                    <a:lnTo>
                      <a:pt x="9767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322" name="삼각형"/>
              <p:cNvSpPr/>
              <p:nvPr/>
            </p:nvSpPr>
            <p:spPr>
              <a:xfrm>
                <a:off x="1744732" y="731520"/>
                <a:ext cx="8217" cy="8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0" y="0"/>
                    </a:lnTo>
                    <a:lnTo>
                      <a:pt x="16541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323" name="삼각형"/>
              <p:cNvSpPr/>
              <p:nvPr/>
            </p:nvSpPr>
            <p:spPr>
              <a:xfrm>
                <a:off x="1643487" y="729535"/>
                <a:ext cx="8217" cy="8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0" y="0"/>
                    </a:lnTo>
                    <a:lnTo>
                      <a:pt x="17587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324" name="도형"/>
              <p:cNvSpPr/>
              <p:nvPr/>
            </p:nvSpPr>
            <p:spPr>
              <a:xfrm>
                <a:off x="1635794" y="724747"/>
                <a:ext cx="8216" cy="8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9925" y="0"/>
                    </a:moveTo>
                    <a:lnTo>
                      <a:pt x="11233" y="0"/>
                    </a:lnTo>
                    <a:lnTo>
                      <a:pt x="0" y="21600"/>
                    </a:lnTo>
                    <a:lnTo>
                      <a:pt x="21600" y="21600"/>
                    </a:lnTo>
                    <a:lnTo>
                      <a:pt x="19925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325" name="도형"/>
              <p:cNvSpPr/>
              <p:nvPr/>
            </p:nvSpPr>
            <p:spPr>
              <a:xfrm>
                <a:off x="1641821" y="724747"/>
                <a:ext cx="46108" cy="8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522" y="0"/>
                    </a:moveTo>
                    <a:lnTo>
                      <a:pt x="0" y="0"/>
                    </a:lnTo>
                    <a:lnTo>
                      <a:pt x="3471" y="21600"/>
                    </a:lnTo>
                    <a:lnTo>
                      <a:pt x="21600" y="21600"/>
                    </a:lnTo>
                    <a:lnTo>
                      <a:pt x="21120" y="12973"/>
                    </a:lnTo>
                    <a:lnTo>
                      <a:pt x="18522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326" name="삼각형"/>
              <p:cNvSpPr/>
              <p:nvPr/>
            </p:nvSpPr>
            <p:spPr>
              <a:xfrm>
                <a:off x="1684976" y="727029"/>
                <a:ext cx="8217" cy="8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7703" y="21600"/>
                    </a:lnTo>
                    <a:lnTo>
                      <a:pt x="21600" y="216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327" name="삼각형"/>
              <p:cNvSpPr/>
              <p:nvPr/>
            </p:nvSpPr>
            <p:spPr>
              <a:xfrm>
                <a:off x="1712315" y="724747"/>
                <a:ext cx="8217" cy="8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0" y="21600"/>
                    </a:lnTo>
                    <a:lnTo>
                      <a:pt x="16312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328" name="도형"/>
              <p:cNvSpPr/>
              <p:nvPr/>
            </p:nvSpPr>
            <p:spPr>
              <a:xfrm>
                <a:off x="1717392" y="724747"/>
                <a:ext cx="14590" cy="8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1032" y="0"/>
                    </a:lnTo>
                    <a:lnTo>
                      <a:pt x="0" y="21600"/>
                    </a:lnTo>
                    <a:lnTo>
                      <a:pt x="2131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329" name="삼각형"/>
              <p:cNvSpPr/>
              <p:nvPr/>
            </p:nvSpPr>
            <p:spPr>
              <a:xfrm>
                <a:off x="1701945" y="724654"/>
                <a:ext cx="8217" cy="8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0" y="0"/>
                    </a:lnTo>
                    <a:lnTo>
                      <a:pt x="11866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330" name="도형"/>
              <p:cNvSpPr/>
              <p:nvPr/>
            </p:nvSpPr>
            <p:spPr>
              <a:xfrm>
                <a:off x="1605435" y="711921"/>
                <a:ext cx="53476" cy="1354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9162" y="0"/>
                    </a:moveTo>
                    <a:lnTo>
                      <a:pt x="0" y="0"/>
                    </a:lnTo>
                    <a:lnTo>
                      <a:pt x="1929" y="10800"/>
                    </a:lnTo>
                    <a:lnTo>
                      <a:pt x="1997" y="21600"/>
                    </a:lnTo>
                    <a:lnTo>
                      <a:pt x="3765" y="21600"/>
                    </a:lnTo>
                    <a:lnTo>
                      <a:pt x="4262" y="10800"/>
                    </a:lnTo>
                    <a:lnTo>
                      <a:pt x="21600" y="10800"/>
                    </a:lnTo>
                    <a:lnTo>
                      <a:pt x="19162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331" name="도형"/>
              <p:cNvSpPr/>
              <p:nvPr/>
            </p:nvSpPr>
            <p:spPr>
              <a:xfrm>
                <a:off x="1615988" y="717973"/>
                <a:ext cx="46338" cy="8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426" y="0"/>
                    </a:moveTo>
                    <a:lnTo>
                      <a:pt x="0" y="0"/>
                    </a:lnTo>
                    <a:lnTo>
                      <a:pt x="1879" y="21600"/>
                    </a:lnTo>
                    <a:lnTo>
                      <a:pt x="21600" y="21600"/>
                    </a:lnTo>
                    <a:lnTo>
                      <a:pt x="21426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332" name="도형"/>
              <p:cNvSpPr/>
              <p:nvPr/>
            </p:nvSpPr>
            <p:spPr>
              <a:xfrm>
                <a:off x="1663518" y="717973"/>
                <a:ext cx="13891" cy="8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4912" y="0"/>
                    </a:moveTo>
                    <a:lnTo>
                      <a:pt x="0" y="0"/>
                    </a:lnTo>
                    <a:lnTo>
                      <a:pt x="225" y="21600"/>
                    </a:lnTo>
                    <a:lnTo>
                      <a:pt x="21600" y="21600"/>
                    </a:lnTo>
                    <a:lnTo>
                      <a:pt x="14912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333" name="도형"/>
              <p:cNvSpPr/>
              <p:nvPr/>
            </p:nvSpPr>
            <p:spPr>
              <a:xfrm>
                <a:off x="1675807" y="717973"/>
                <a:ext cx="8216" cy="8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644" y="0"/>
                    </a:lnTo>
                    <a:lnTo>
                      <a:pt x="0" y="21600"/>
                    </a:lnTo>
                    <a:lnTo>
                      <a:pt x="13879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334" name="도형"/>
              <p:cNvSpPr/>
              <p:nvPr/>
            </p:nvSpPr>
            <p:spPr>
              <a:xfrm>
                <a:off x="1694267" y="717973"/>
                <a:ext cx="13271" cy="8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5845" y="0"/>
                    </a:moveTo>
                    <a:lnTo>
                      <a:pt x="0" y="0"/>
                    </a:lnTo>
                    <a:lnTo>
                      <a:pt x="9474" y="21600"/>
                    </a:lnTo>
                    <a:lnTo>
                      <a:pt x="21600" y="21600"/>
                    </a:lnTo>
                    <a:lnTo>
                      <a:pt x="15845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335" name="삼각형"/>
              <p:cNvSpPr/>
              <p:nvPr/>
            </p:nvSpPr>
            <p:spPr>
              <a:xfrm>
                <a:off x="1709681" y="720593"/>
                <a:ext cx="8216" cy="8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374" y="0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9374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336" name="삼각형"/>
              <p:cNvSpPr/>
              <p:nvPr/>
            </p:nvSpPr>
            <p:spPr>
              <a:xfrm>
                <a:off x="1715353" y="717973"/>
                <a:ext cx="8217" cy="8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2489" y="0"/>
                    </a:lnTo>
                    <a:lnTo>
                      <a:pt x="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337" name="삼각형"/>
              <p:cNvSpPr/>
              <p:nvPr/>
            </p:nvSpPr>
            <p:spPr>
              <a:xfrm>
                <a:off x="1709159" y="717206"/>
                <a:ext cx="8217" cy="821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0" y="0"/>
                    </a:lnTo>
                    <a:lnTo>
                      <a:pt x="12226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338" name="삼각형"/>
              <p:cNvSpPr/>
              <p:nvPr/>
            </p:nvSpPr>
            <p:spPr>
              <a:xfrm>
                <a:off x="1574776" y="711200"/>
                <a:ext cx="8216" cy="8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02" y="0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2802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339" name="삼각형"/>
              <p:cNvSpPr/>
              <p:nvPr/>
            </p:nvSpPr>
            <p:spPr>
              <a:xfrm>
                <a:off x="1599116" y="711200"/>
                <a:ext cx="8216" cy="8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0" y="0"/>
                    </a:lnTo>
                    <a:lnTo>
                      <a:pt x="570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340" name="삼각형"/>
              <p:cNvSpPr/>
              <p:nvPr/>
            </p:nvSpPr>
            <p:spPr>
              <a:xfrm>
                <a:off x="1669782" y="711200"/>
                <a:ext cx="8217" cy="8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3901" y="21600"/>
                    </a:lnTo>
                    <a:lnTo>
                      <a:pt x="21600" y="216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341" name="도형"/>
              <p:cNvSpPr/>
              <p:nvPr/>
            </p:nvSpPr>
            <p:spPr>
              <a:xfrm>
                <a:off x="1673419" y="711200"/>
                <a:ext cx="8217" cy="8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0" y="0"/>
                    </a:lnTo>
                    <a:lnTo>
                      <a:pt x="13686" y="21600"/>
                    </a:lnTo>
                    <a:lnTo>
                      <a:pt x="17714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342" name="도형"/>
              <p:cNvSpPr/>
              <p:nvPr/>
            </p:nvSpPr>
            <p:spPr>
              <a:xfrm>
                <a:off x="1679543" y="711200"/>
                <a:ext cx="29065" cy="8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201" y="0"/>
                    </a:moveTo>
                    <a:lnTo>
                      <a:pt x="0" y="0"/>
                    </a:lnTo>
                    <a:lnTo>
                      <a:pt x="1948" y="21600"/>
                    </a:lnTo>
                    <a:lnTo>
                      <a:pt x="21600" y="21600"/>
                    </a:lnTo>
                    <a:lnTo>
                      <a:pt x="16201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343" name="도형"/>
              <p:cNvSpPr/>
              <p:nvPr/>
            </p:nvSpPr>
            <p:spPr>
              <a:xfrm>
                <a:off x="1712095" y="711200"/>
                <a:ext cx="8217" cy="8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0" y="0"/>
                    </a:lnTo>
                    <a:lnTo>
                      <a:pt x="11060" y="21600"/>
                    </a:lnTo>
                    <a:lnTo>
                      <a:pt x="19087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344" name="도형"/>
              <p:cNvSpPr/>
              <p:nvPr/>
            </p:nvSpPr>
            <p:spPr>
              <a:xfrm>
                <a:off x="1584865" y="704427"/>
                <a:ext cx="8216" cy="8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0" y="0"/>
                    </a:lnTo>
                    <a:lnTo>
                      <a:pt x="18903" y="21600"/>
                    </a:lnTo>
                    <a:lnTo>
                      <a:pt x="21327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345" name="도형"/>
              <p:cNvSpPr/>
              <p:nvPr/>
            </p:nvSpPr>
            <p:spPr>
              <a:xfrm>
                <a:off x="1594198" y="704427"/>
                <a:ext cx="46188" cy="8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432" y="0"/>
                    </a:moveTo>
                    <a:lnTo>
                      <a:pt x="0" y="0"/>
                    </a:lnTo>
                    <a:lnTo>
                      <a:pt x="938" y="21600"/>
                    </a:lnTo>
                    <a:lnTo>
                      <a:pt x="21600" y="21600"/>
                    </a:lnTo>
                    <a:lnTo>
                      <a:pt x="21432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346" name="삼각형"/>
              <p:cNvSpPr/>
              <p:nvPr/>
            </p:nvSpPr>
            <p:spPr>
              <a:xfrm>
                <a:off x="1638980" y="704427"/>
                <a:ext cx="8217" cy="8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640" y="0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10640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347" name="도형"/>
              <p:cNvSpPr/>
              <p:nvPr/>
            </p:nvSpPr>
            <p:spPr>
              <a:xfrm>
                <a:off x="1648291" y="704427"/>
                <a:ext cx="8216" cy="8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847" y="0"/>
                    </a:moveTo>
                    <a:lnTo>
                      <a:pt x="0" y="0"/>
                    </a:lnTo>
                    <a:lnTo>
                      <a:pt x="8022" y="21600"/>
                    </a:lnTo>
                    <a:lnTo>
                      <a:pt x="21600" y="21600"/>
                    </a:lnTo>
                    <a:lnTo>
                      <a:pt x="847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348" name="삼각형"/>
              <p:cNvSpPr/>
              <p:nvPr/>
            </p:nvSpPr>
            <p:spPr>
              <a:xfrm>
                <a:off x="1654925" y="704427"/>
                <a:ext cx="8216" cy="8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1264" y="0"/>
                    </a:lnTo>
                    <a:lnTo>
                      <a:pt x="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349" name="도형"/>
              <p:cNvSpPr/>
              <p:nvPr/>
            </p:nvSpPr>
            <p:spPr>
              <a:xfrm>
                <a:off x="1662392" y="698449"/>
                <a:ext cx="30801" cy="134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7866" y="0"/>
                    </a:moveTo>
                    <a:lnTo>
                      <a:pt x="9738" y="10741"/>
                    </a:lnTo>
                    <a:lnTo>
                      <a:pt x="0" y="10741"/>
                    </a:lnTo>
                    <a:lnTo>
                      <a:pt x="1012" y="21600"/>
                    </a:lnTo>
                    <a:lnTo>
                      <a:pt x="21600" y="21600"/>
                    </a:lnTo>
                    <a:lnTo>
                      <a:pt x="15133" y="10741"/>
                    </a:lnTo>
                    <a:lnTo>
                      <a:pt x="7866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350" name="도형"/>
              <p:cNvSpPr/>
              <p:nvPr/>
            </p:nvSpPr>
            <p:spPr>
              <a:xfrm>
                <a:off x="1567355" y="697654"/>
                <a:ext cx="15187" cy="8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4548" y="0"/>
                    </a:moveTo>
                    <a:lnTo>
                      <a:pt x="116" y="0"/>
                    </a:lnTo>
                    <a:lnTo>
                      <a:pt x="0" y="21600"/>
                    </a:lnTo>
                    <a:lnTo>
                      <a:pt x="21600" y="21600"/>
                    </a:lnTo>
                    <a:lnTo>
                      <a:pt x="14548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351" name="도형"/>
              <p:cNvSpPr/>
              <p:nvPr/>
            </p:nvSpPr>
            <p:spPr>
              <a:xfrm>
                <a:off x="1581715" y="697654"/>
                <a:ext cx="19136" cy="8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9214" y="0"/>
                    </a:moveTo>
                    <a:lnTo>
                      <a:pt x="0" y="0"/>
                    </a:lnTo>
                    <a:lnTo>
                      <a:pt x="4343" y="21600"/>
                    </a:lnTo>
                    <a:lnTo>
                      <a:pt x="20812" y="21600"/>
                    </a:lnTo>
                    <a:lnTo>
                      <a:pt x="21600" y="16804"/>
                    </a:lnTo>
                    <a:lnTo>
                      <a:pt x="19214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352" name="삼각형"/>
              <p:cNvSpPr/>
              <p:nvPr/>
            </p:nvSpPr>
            <p:spPr>
              <a:xfrm>
                <a:off x="1596694" y="700288"/>
                <a:ext cx="8217" cy="821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589" y="0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11589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353" name="도형"/>
              <p:cNvSpPr/>
              <p:nvPr/>
            </p:nvSpPr>
            <p:spPr>
              <a:xfrm>
                <a:off x="1600850" y="697654"/>
                <a:ext cx="24751" cy="8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201" y="0"/>
                    </a:moveTo>
                    <a:lnTo>
                      <a:pt x="2134" y="0"/>
                    </a:lnTo>
                    <a:lnTo>
                      <a:pt x="0" y="16804"/>
                    </a:lnTo>
                    <a:lnTo>
                      <a:pt x="526" y="21600"/>
                    </a:lnTo>
                    <a:lnTo>
                      <a:pt x="21600" y="21600"/>
                    </a:lnTo>
                    <a:lnTo>
                      <a:pt x="18201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354" name="도형"/>
              <p:cNvSpPr/>
              <p:nvPr/>
            </p:nvSpPr>
            <p:spPr>
              <a:xfrm>
                <a:off x="1625221" y="697654"/>
                <a:ext cx="8216" cy="8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917" y="0"/>
                    </a:moveTo>
                    <a:lnTo>
                      <a:pt x="4442" y="0"/>
                    </a:lnTo>
                    <a:lnTo>
                      <a:pt x="0" y="21600"/>
                    </a:lnTo>
                    <a:lnTo>
                      <a:pt x="21600" y="21600"/>
                    </a:lnTo>
                    <a:lnTo>
                      <a:pt x="12917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355" name="삼각형"/>
              <p:cNvSpPr/>
              <p:nvPr/>
            </p:nvSpPr>
            <p:spPr>
              <a:xfrm>
                <a:off x="1638699" y="697654"/>
                <a:ext cx="8217" cy="8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11276" y="0"/>
                    </a:lnTo>
                    <a:lnTo>
                      <a:pt x="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356" name="도형"/>
              <p:cNvSpPr/>
              <p:nvPr/>
            </p:nvSpPr>
            <p:spPr>
              <a:xfrm>
                <a:off x="1646265" y="697654"/>
                <a:ext cx="22380" cy="8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4821" y="0"/>
                    </a:moveTo>
                    <a:lnTo>
                      <a:pt x="0" y="0"/>
                    </a:lnTo>
                    <a:lnTo>
                      <a:pt x="621" y="21600"/>
                    </a:lnTo>
                    <a:lnTo>
                      <a:pt x="21600" y="21600"/>
                    </a:lnTo>
                    <a:lnTo>
                      <a:pt x="14821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357" name="삼각형"/>
              <p:cNvSpPr/>
              <p:nvPr/>
            </p:nvSpPr>
            <p:spPr>
              <a:xfrm>
                <a:off x="1665352" y="697654"/>
                <a:ext cx="8217" cy="8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308" y="0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10308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358" name="삼각형"/>
              <p:cNvSpPr/>
              <p:nvPr/>
            </p:nvSpPr>
            <p:spPr>
              <a:xfrm>
                <a:off x="1516698" y="690880"/>
                <a:ext cx="8216" cy="8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8968" y="0"/>
                    </a:moveTo>
                    <a:lnTo>
                      <a:pt x="0" y="0"/>
                    </a:lnTo>
                    <a:lnTo>
                      <a:pt x="21600" y="21600"/>
                    </a:lnTo>
                    <a:lnTo>
                      <a:pt x="8968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359" name="도형"/>
              <p:cNvSpPr/>
              <p:nvPr/>
            </p:nvSpPr>
            <p:spPr>
              <a:xfrm>
                <a:off x="1548857" y="690880"/>
                <a:ext cx="11692" cy="8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7784" y="0"/>
                    </a:moveTo>
                    <a:lnTo>
                      <a:pt x="0" y="0"/>
                    </a:lnTo>
                    <a:lnTo>
                      <a:pt x="10362" y="21600"/>
                    </a:lnTo>
                    <a:lnTo>
                      <a:pt x="21600" y="21600"/>
                    </a:lnTo>
                    <a:lnTo>
                      <a:pt x="17784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360" name="도형"/>
              <p:cNvSpPr/>
              <p:nvPr/>
            </p:nvSpPr>
            <p:spPr>
              <a:xfrm>
                <a:off x="1560379" y="690880"/>
                <a:ext cx="47814" cy="8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9571" y="0"/>
                    </a:moveTo>
                    <a:lnTo>
                      <a:pt x="0" y="0"/>
                    </a:lnTo>
                    <a:lnTo>
                      <a:pt x="77" y="21600"/>
                    </a:lnTo>
                    <a:lnTo>
                      <a:pt x="21600" y="21600"/>
                    </a:lnTo>
                    <a:lnTo>
                      <a:pt x="19571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361" name="도형"/>
              <p:cNvSpPr/>
              <p:nvPr/>
            </p:nvSpPr>
            <p:spPr>
              <a:xfrm>
                <a:off x="1588556" y="678054"/>
                <a:ext cx="67687" cy="2032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625" y="0"/>
                    </a:moveTo>
                    <a:lnTo>
                      <a:pt x="0" y="0"/>
                    </a:lnTo>
                    <a:lnTo>
                      <a:pt x="1239" y="7200"/>
                    </a:lnTo>
                    <a:lnTo>
                      <a:pt x="2579" y="7200"/>
                    </a:lnTo>
                    <a:lnTo>
                      <a:pt x="1919" y="14400"/>
                    </a:lnTo>
                    <a:lnTo>
                      <a:pt x="10615" y="14400"/>
                    </a:lnTo>
                    <a:lnTo>
                      <a:pt x="13120" y="21600"/>
                    </a:lnTo>
                    <a:lnTo>
                      <a:pt x="21600" y="21600"/>
                    </a:lnTo>
                    <a:lnTo>
                      <a:pt x="18066" y="14400"/>
                    </a:lnTo>
                    <a:lnTo>
                      <a:pt x="14247" y="7200"/>
                    </a:lnTo>
                    <a:lnTo>
                      <a:pt x="10625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362" name="도형"/>
              <p:cNvSpPr/>
              <p:nvPr/>
            </p:nvSpPr>
            <p:spPr>
              <a:xfrm>
                <a:off x="1487292" y="684107"/>
                <a:ext cx="8216" cy="8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185" y="0"/>
                    </a:moveTo>
                    <a:lnTo>
                      <a:pt x="0" y="0"/>
                    </a:lnTo>
                    <a:lnTo>
                      <a:pt x="16978" y="21600"/>
                    </a:lnTo>
                    <a:lnTo>
                      <a:pt x="21600" y="21600"/>
                    </a:lnTo>
                    <a:lnTo>
                      <a:pt x="18185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363" name="도형"/>
              <p:cNvSpPr/>
              <p:nvPr/>
            </p:nvSpPr>
            <p:spPr>
              <a:xfrm>
                <a:off x="1495222" y="684107"/>
                <a:ext cx="8216" cy="8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0" y="0"/>
                    </a:lnTo>
                    <a:lnTo>
                      <a:pt x="9373" y="21600"/>
                    </a:lnTo>
                    <a:lnTo>
                      <a:pt x="18356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364" name="삼각형"/>
              <p:cNvSpPr/>
              <p:nvPr/>
            </p:nvSpPr>
            <p:spPr>
              <a:xfrm>
                <a:off x="1512959" y="684107"/>
                <a:ext cx="8217" cy="8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996" y="0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4996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365" name="도형"/>
              <p:cNvSpPr/>
              <p:nvPr/>
            </p:nvSpPr>
            <p:spPr>
              <a:xfrm>
                <a:off x="1533105" y="684107"/>
                <a:ext cx="13263" cy="8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319" y="0"/>
                    </a:moveTo>
                    <a:lnTo>
                      <a:pt x="0" y="0"/>
                    </a:lnTo>
                    <a:lnTo>
                      <a:pt x="6749" y="21600"/>
                    </a:lnTo>
                    <a:lnTo>
                      <a:pt x="21600" y="21600"/>
                    </a:lnTo>
                    <a:lnTo>
                      <a:pt x="18319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366" name="도형"/>
              <p:cNvSpPr/>
              <p:nvPr/>
            </p:nvSpPr>
            <p:spPr>
              <a:xfrm>
                <a:off x="1547056" y="684107"/>
                <a:ext cx="46818" cy="8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797" y="0"/>
                    </a:moveTo>
                    <a:lnTo>
                      <a:pt x="0" y="0"/>
                    </a:lnTo>
                    <a:lnTo>
                      <a:pt x="1219" y="21600"/>
                    </a:lnTo>
                    <a:lnTo>
                      <a:pt x="21600" y="21600"/>
                    </a:lnTo>
                    <a:lnTo>
                      <a:pt x="18797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367" name="삼각형"/>
              <p:cNvSpPr/>
              <p:nvPr/>
            </p:nvSpPr>
            <p:spPr>
              <a:xfrm>
                <a:off x="1492047" y="677333"/>
                <a:ext cx="8216" cy="821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767" y="0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5767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368" name="삼각형"/>
              <p:cNvSpPr/>
              <p:nvPr/>
            </p:nvSpPr>
            <p:spPr>
              <a:xfrm>
                <a:off x="1516922" y="677333"/>
                <a:ext cx="8216" cy="821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74" y="0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1074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369" name="도형"/>
              <p:cNvSpPr/>
              <p:nvPr/>
            </p:nvSpPr>
            <p:spPr>
              <a:xfrm>
                <a:off x="1522618" y="677333"/>
                <a:ext cx="26899" cy="821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539" y="0"/>
                    </a:moveTo>
                    <a:lnTo>
                      <a:pt x="0" y="0"/>
                    </a:lnTo>
                    <a:lnTo>
                      <a:pt x="256" y="21600"/>
                    </a:lnTo>
                    <a:lnTo>
                      <a:pt x="21600" y="21600"/>
                    </a:lnTo>
                    <a:lnTo>
                      <a:pt x="16539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370" name="도형"/>
              <p:cNvSpPr/>
              <p:nvPr/>
            </p:nvSpPr>
            <p:spPr>
              <a:xfrm>
                <a:off x="1550937" y="677333"/>
                <a:ext cx="8217" cy="821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0" y="0"/>
                    </a:lnTo>
                    <a:lnTo>
                      <a:pt x="8153" y="21600"/>
                    </a:lnTo>
                    <a:lnTo>
                      <a:pt x="17466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371" name="도형"/>
              <p:cNvSpPr/>
              <p:nvPr/>
            </p:nvSpPr>
            <p:spPr>
              <a:xfrm>
                <a:off x="1558903" y="677333"/>
                <a:ext cx="22592" cy="821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7861" y="0"/>
                    </a:moveTo>
                    <a:lnTo>
                      <a:pt x="1664" y="0"/>
                    </a:lnTo>
                    <a:lnTo>
                      <a:pt x="0" y="21600"/>
                    </a:lnTo>
                    <a:lnTo>
                      <a:pt x="21600" y="21600"/>
                    </a:lnTo>
                    <a:lnTo>
                      <a:pt x="17861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372" name="삼각형"/>
              <p:cNvSpPr/>
              <p:nvPr/>
            </p:nvSpPr>
            <p:spPr>
              <a:xfrm>
                <a:off x="1579721" y="677333"/>
                <a:ext cx="8216" cy="821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0" y="0"/>
                    </a:lnTo>
                    <a:lnTo>
                      <a:pt x="11645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373" name="도형"/>
              <p:cNvSpPr/>
              <p:nvPr/>
            </p:nvSpPr>
            <p:spPr>
              <a:xfrm>
                <a:off x="1499477" y="670560"/>
                <a:ext cx="23209" cy="8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7881" y="0"/>
                    </a:moveTo>
                    <a:lnTo>
                      <a:pt x="0" y="0"/>
                    </a:lnTo>
                    <a:lnTo>
                      <a:pt x="2550" y="21600"/>
                    </a:lnTo>
                    <a:lnTo>
                      <a:pt x="21600" y="21600"/>
                    </a:lnTo>
                    <a:lnTo>
                      <a:pt x="17881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374" name="도형"/>
              <p:cNvSpPr/>
              <p:nvPr/>
            </p:nvSpPr>
            <p:spPr>
              <a:xfrm>
                <a:off x="1500720" y="657734"/>
                <a:ext cx="54702" cy="2032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310" y="0"/>
                    </a:moveTo>
                    <a:lnTo>
                      <a:pt x="115" y="0"/>
                    </a:lnTo>
                    <a:lnTo>
                      <a:pt x="0" y="7200"/>
                    </a:lnTo>
                    <a:lnTo>
                      <a:pt x="5320" y="7200"/>
                    </a:lnTo>
                    <a:lnTo>
                      <a:pt x="6512" y="14400"/>
                    </a:lnTo>
                    <a:lnTo>
                      <a:pt x="14956" y="14400"/>
                    </a:lnTo>
                    <a:lnTo>
                      <a:pt x="15376" y="21600"/>
                    </a:lnTo>
                    <a:lnTo>
                      <a:pt x="21600" y="21600"/>
                    </a:lnTo>
                    <a:lnTo>
                      <a:pt x="18016" y="14400"/>
                    </a:lnTo>
                    <a:lnTo>
                      <a:pt x="14078" y="7200"/>
                    </a:lnTo>
                    <a:lnTo>
                      <a:pt x="10310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375" name="도형"/>
              <p:cNvSpPr/>
              <p:nvPr/>
            </p:nvSpPr>
            <p:spPr>
              <a:xfrm>
                <a:off x="1554651" y="670560"/>
                <a:ext cx="8216" cy="8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389" y="0"/>
                    </a:moveTo>
                    <a:lnTo>
                      <a:pt x="10410" y="0"/>
                    </a:lnTo>
                    <a:lnTo>
                      <a:pt x="0" y="21600"/>
                    </a:lnTo>
                    <a:lnTo>
                      <a:pt x="21600" y="21600"/>
                    </a:lnTo>
                    <a:lnTo>
                      <a:pt x="11389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376" name="도형"/>
              <p:cNvSpPr/>
              <p:nvPr/>
            </p:nvSpPr>
            <p:spPr>
              <a:xfrm>
                <a:off x="1575685" y="670560"/>
                <a:ext cx="38143" cy="8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9314" y="0"/>
                    </a:moveTo>
                    <a:lnTo>
                      <a:pt x="0" y="0"/>
                    </a:lnTo>
                    <a:lnTo>
                      <a:pt x="388" y="21600"/>
                    </a:lnTo>
                    <a:lnTo>
                      <a:pt x="21600" y="21600"/>
                    </a:lnTo>
                    <a:lnTo>
                      <a:pt x="19314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377" name="도형"/>
              <p:cNvSpPr/>
              <p:nvPr/>
            </p:nvSpPr>
            <p:spPr>
              <a:xfrm>
                <a:off x="1484904" y="663787"/>
                <a:ext cx="26573" cy="8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918" y="0"/>
                    </a:moveTo>
                    <a:lnTo>
                      <a:pt x="0" y="0"/>
                    </a:lnTo>
                    <a:lnTo>
                      <a:pt x="4118" y="21600"/>
                    </a:lnTo>
                    <a:lnTo>
                      <a:pt x="21600" y="21600"/>
                    </a:lnTo>
                    <a:lnTo>
                      <a:pt x="18918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378" name="삼각형"/>
              <p:cNvSpPr/>
              <p:nvPr/>
            </p:nvSpPr>
            <p:spPr>
              <a:xfrm>
                <a:off x="1551476" y="663787"/>
                <a:ext cx="8216" cy="8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7758" y="0"/>
                    </a:moveTo>
                    <a:lnTo>
                      <a:pt x="0" y="0"/>
                    </a:lnTo>
                    <a:lnTo>
                      <a:pt x="21600" y="21600"/>
                    </a:lnTo>
                    <a:lnTo>
                      <a:pt x="17758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379" name="도형"/>
              <p:cNvSpPr/>
              <p:nvPr/>
            </p:nvSpPr>
            <p:spPr>
              <a:xfrm>
                <a:off x="1565655" y="663787"/>
                <a:ext cx="32019" cy="8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5929" y="0"/>
                    </a:moveTo>
                    <a:lnTo>
                      <a:pt x="1042" y="0"/>
                    </a:lnTo>
                    <a:lnTo>
                      <a:pt x="0" y="21600"/>
                    </a:lnTo>
                    <a:lnTo>
                      <a:pt x="21600" y="21600"/>
                    </a:lnTo>
                    <a:lnTo>
                      <a:pt x="21312" y="19290"/>
                    </a:lnTo>
                    <a:lnTo>
                      <a:pt x="15929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380" name="도형"/>
              <p:cNvSpPr/>
              <p:nvPr/>
            </p:nvSpPr>
            <p:spPr>
              <a:xfrm>
                <a:off x="1593573" y="663787"/>
                <a:ext cx="8216" cy="8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670" y="0"/>
                    </a:moveTo>
                    <a:lnTo>
                      <a:pt x="0" y="0"/>
                    </a:lnTo>
                    <a:lnTo>
                      <a:pt x="9627" y="19290"/>
                    </a:lnTo>
                    <a:lnTo>
                      <a:pt x="12206" y="21600"/>
                    </a:lnTo>
                    <a:lnTo>
                      <a:pt x="21600" y="21600"/>
                    </a:lnTo>
                    <a:lnTo>
                      <a:pt x="10670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381" name="삼각형"/>
              <p:cNvSpPr/>
              <p:nvPr/>
            </p:nvSpPr>
            <p:spPr>
              <a:xfrm>
                <a:off x="1444070" y="657013"/>
                <a:ext cx="8216" cy="8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15540" y="21600"/>
                    </a:lnTo>
                    <a:lnTo>
                      <a:pt x="21600" y="216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382" name="도형"/>
              <p:cNvSpPr/>
              <p:nvPr/>
            </p:nvSpPr>
            <p:spPr>
              <a:xfrm>
                <a:off x="1467083" y="657013"/>
                <a:ext cx="29025" cy="8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7991" y="0"/>
                    </a:moveTo>
                    <a:lnTo>
                      <a:pt x="0" y="0"/>
                    </a:lnTo>
                    <a:lnTo>
                      <a:pt x="1739" y="21600"/>
                    </a:lnTo>
                    <a:lnTo>
                      <a:pt x="21600" y="21600"/>
                    </a:lnTo>
                    <a:lnTo>
                      <a:pt x="17991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383" name="도형"/>
              <p:cNvSpPr/>
              <p:nvPr/>
            </p:nvSpPr>
            <p:spPr>
              <a:xfrm>
                <a:off x="1543154" y="650961"/>
                <a:ext cx="15153" cy="1354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9382" y="0"/>
                    </a:moveTo>
                    <a:lnTo>
                      <a:pt x="0" y="0"/>
                    </a:lnTo>
                    <a:lnTo>
                      <a:pt x="3804" y="21600"/>
                    </a:lnTo>
                    <a:lnTo>
                      <a:pt x="7995" y="21600"/>
                    </a:lnTo>
                    <a:lnTo>
                      <a:pt x="1960" y="10800"/>
                    </a:lnTo>
                    <a:lnTo>
                      <a:pt x="21600" y="10800"/>
                    </a:lnTo>
                    <a:lnTo>
                      <a:pt x="19382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384" name="도형"/>
              <p:cNvSpPr/>
              <p:nvPr/>
            </p:nvSpPr>
            <p:spPr>
              <a:xfrm>
                <a:off x="1544529" y="657013"/>
                <a:ext cx="36325" cy="8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7200" y="0"/>
                    </a:moveTo>
                    <a:lnTo>
                      <a:pt x="0" y="0"/>
                    </a:lnTo>
                    <a:lnTo>
                      <a:pt x="2518" y="21600"/>
                    </a:lnTo>
                    <a:lnTo>
                      <a:pt x="21600" y="21600"/>
                    </a:lnTo>
                    <a:lnTo>
                      <a:pt x="17200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385" name="도형"/>
              <p:cNvSpPr/>
              <p:nvPr/>
            </p:nvSpPr>
            <p:spPr>
              <a:xfrm>
                <a:off x="1451766" y="650240"/>
                <a:ext cx="8216" cy="8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382" y="0"/>
                    </a:moveTo>
                    <a:lnTo>
                      <a:pt x="0" y="0"/>
                    </a:lnTo>
                    <a:lnTo>
                      <a:pt x="20895" y="21600"/>
                    </a:lnTo>
                    <a:lnTo>
                      <a:pt x="21600" y="18322"/>
                    </a:lnTo>
                    <a:lnTo>
                      <a:pt x="9382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386" name="도형"/>
              <p:cNvSpPr/>
              <p:nvPr/>
            </p:nvSpPr>
            <p:spPr>
              <a:xfrm>
                <a:off x="1454319" y="651469"/>
                <a:ext cx="8217" cy="8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4936" y="0"/>
                    </a:moveTo>
                    <a:lnTo>
                      <a:pt x="0" y="16454"/>
                    </a:lnTo>
                    <a:lnTo>
                      <a:pt x="14518" y="21600"/>
                    </a:lnTo>
                    <a:lnTo>
                      <a:pt x="21600" y="884"/>
                    </a:lnTo>
                    <a:lnTo>
                      <a:pt x="14936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387" name="도형"/>
              <p:cNvSpPr/>
              <p:nvPr/>
            </p:nvSpPr>
            <p:spPr>
              <a:xfrm>
                <a:off x="1458761" y="650240"/>
                <a:ext cx="57125" cy="8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9396" y="0"/>
                    </a:moveTo>
                    <a:lnTo>
                      <a:pt x="53" y="0"/>
                    </a:lnTo>
                    <a:lnTo>
                      <a:pt x="0" y="8404"/>
                    </a:lnTo>
                    <a:lnTo>
                      <a:pt x="1828" y="21600"/>
                    </a:lnTo>
                    <a:lnTo>
                      <a:pt x="21600" y="21600"/>
                    </a:lnTo>
                    <a:lnTo>
                      <a:pt x="19396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388" name="도형"/>
              <p:cNvSpPr/>
              <p:nvPr/>
            </p:nvSpPr>
            <p:spPr>
              <a:xfrm>
                <a:off x="1517643" y="650240"/>
                <a:ext cx="8216" cy="8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4945" y="0"/>
                    </a:lnTo>
                    <a:lnTo>
                      <a:pt x="0" y="21600"/>
                    </a:lnTo>
                    <a:lnTo>
                      <a:pt x="21357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389" name="도형"/>
              <p:cNvSpPr/>
              <p:nvPr/>
            </p:nvSpPr>
            <p:spPr>
              <a:xfrm>
                <a:off x="1528809" y="650240"/>
                <a:ext cx="13405" cy="8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328" y="0"/>
                    </a:moveTo>
                    <a:lnTo>
                      <a:pt x="0" y="0"/>
                    </a:lnTo>
                    <a:lnTo>
                      <a:pt x="9485" y="21600"/>
                    </a:lnTo>
                    <a:lnTo>
                      <a:pt x="21600" y="21600"/>
                    </a:lnTo>
                    <a:lnTo>
                      <a:pt x="16328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390" name="삼각형"/>
              <p:cNvSpPr/>
              <p:nvPr/>
            </p:nvSpPr>
            <p:spPr>
              <a:xfrm>
                <a:off x="1453185" y="648082"/>
                <a:ext cx="8216" cy="821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0" y="0"/>
                    </a:lnTo>
                    <a:lnTo>
                      <a:pt x="19277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391" name="도형"/>
              <p:cNvSpPr/>
              <p:nvPr/>
            </p:nvSpPr>
            <p:spPr>
              <a:xfrm>
                <a:off x="1441262" y="643467"/>
                <a:ext cx="20085" cy="8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981" y="0"/>
                    </a:moveTo>
                    <a:lnTo>
                      <a:pt x="0" y="0"/>
                    </a:lnTo>
                    <a:lnTo>
                      <a:pt x="773" y="21600"/>
                    </a:lnTo>
                    <a:lnTo>
                      <a:pt x="21600" y="21600"/>
                    </a:lnTo>
                    <a:lnTo>
                      <a:pt x="16981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392" name="삼각형"/>
              <p:cNvSpPr/>
              <p:nvPr/>
            </p:nvSpPr>
            <p:spPr>
              <a:xfrm>
                <a:off x="1458780" y="643873"/>
                <a:ext cx="8216" cy="8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282" y="0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13282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393" name="삼각형"/>
              <p:cNvSpPr/>
              <p:nvPr/>
            </p:nvSpPr>
            <p:spPr>
              <a:xfrm>
                <a:off x="1461909" y="643467"/>
                <a:ext cx="8216" cy="8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0" y="0"/>
                    </a:lnTo>
                    <a:lnTo>
                      <a:pt x="16656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394" name="도형"/>
              <p:cNvSpPr/>
              <p:nvPr/>
            </p:nvSpPr>
            <p:spPr>
              <a:xfrm>
                <a:off x="1468715" y="643467"/>
                <a:ext cx="24182" cy="8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7183" y="0"/>
                    </a:moveTo>
                    <a:lnTo>
                      <a:pt x="956" y="0"/>
                    </a:lnTo>
                    <a:lnTo>
                      <a:pt x="0" y="21600"/>
                    </a:lnTo>
                    <a:lnTo>
                      <a:pt x="21600" y="21600"/>
                    </a:lnTo>
                    <a:lnTo>
                      <a:pt x="17183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395" name="도형"/>
              <p:cNvSpPr/>
              <p:nvPr/>
            </p:nvSpPr>
            <p:spPr>
              <a:xfrm>
                <a:off x="1493252" y="643467"/>
                <a:ext cx="8216" cy="8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0" y="0"/>
                    </a:lnTo>
                    <a:lnTo>
                      <a:pt x="1802" y="21600"/>
                    </a:lnTo>
                    <a:lnTo>
                      <a:pt x="14469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396" name="도형"/>
              <p:cNvSpPr/>
              <p:nvPr/>
            </p:nvSpPr>
            <p:spPr>
              <a:xfrm>
                <a:off x="1506280" y="643467"/>
                <a:ext cx="9890" cy="8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945" y="0"/>
                    </a:moveTo>
                    <a:lnTo>
                      <a:pt x="5119" y="0"/>
                    </a:lnTo>
                    <a:lnTo>
                      <a:pt x="0" y="21600"/>
                    </a:lnTo>
                    <a:lnTo>
                      <a:pt x="21600" y="21600"/>
                    </a:lnTo>
                    <a:lnTo>
                      <a:pt x="16945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397" name="도형"/>
              <p:cNvSpPr/>
              <p:nvPr/>
            </p:nvSpPr>
            <p:spPr>
              <a:xfrm>
                <a:off x="1515899" y="643467"/>
                <a:ext cx="8216" cy="8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083" y="0"/>
                    </a:moveTo>
                    <a:lnTo>
                      <a:pt x="0" y="0"/>
                    </a:lnTo>
                    <a:lnTo>
                      <a:pt x="1724" y="21600"/>
                    </a:lnTo>
                    <a:lnTo>
                      <a:pt x="21600" y="21600"/>
                    </a:lnTo>
                    <a:lnTo>
                      <a:pt x="10083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398" name="도형"/>
              <p:cNvSpPr/>
              <p:nvPr/>
            </p:nvSpPr>
            <p:spPr>
              <a:xfrm>
                <a:off x="1522807" y="643467"/>
                <a:ext cx="24097" cy="8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9508" y="0"/>
                    </a:moveTo>
                    <a:lnTo>
                      <a:pt x="67" y="0"/>
                    </a:lnTo>
                    <a:lnTo>
                      <a:pt x="0" y="21600"/>
                    </a:lnTo>
                    <a:lnTo>
                      <a:pt x="21600" y="21600"/>
                    </a:lnTo>
                    <a:lnTo>
                      <a:pt x="19508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399" name="삼각형"/>
              <p:cNvSpPr/>
              <p:nvPr/>
            </p:nvSpPr>
            <p:spPr>
              <a:xfrm>
                <a:off x="1459182" y="640486"/>
                <a:ext cx="8217" cy="8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0" y="0"/>
                    </a:lnTo>
                    <a:lnTo>
                      <a:pt x="832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400" name="삼각형"/>
              <p:cNvSpPr/>
              <p:nvPr/>
            </p:nvSpPr>
            <p:spPr>
              <a:xfrm>
                <a:off x="1441602" y="636694"/>
                <a:ext cx="8216" cy="8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9" y="0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1089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401" name="도형"/>
              <p:cNvSpPr/>
              <p:nvPr/>
            </p:nvSpPr>
            <p:spPr>
              <a:xfrm>
                <a:off x="1448954" y="636694"/>
                <a:ext cx="32571" cy="8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627" y="0"/>
                    </a:moveTo>
                    <a:lnTo>
                      <a:pt x="0" y="0"/>
                    </a:lnTo>
                    <a:lnTo>
                      <a:pt x="3928" y="21600"/>
                    </a:lnTo>
                    <a:lnTo>
                      <a:pt x="21600" y="21600"/>
                    </a:lnTo>
                    <a:lnTo>
                      <a:pt x="18627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402" name="도형"/>
              <p:cNvSpPr/>
              <p:nvPr/>
            </p:nvSpPr>
            <p:spPr>
              <a:xfrm>
                <a:off x="1491826" y="636694"/>
                <a:ext cx="33190" cy="8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9934" y="0"/>
                    </a:moveTo>
                    <a:lnTo>
                      <a:pt x="0" y="0"/>
                    </a:lnTo>
                    <a:lnTo>
                      <a:pt x="2526" y="21600"/>
                    </a:lnTo>
                    <a:lnTo>
                      <a:pt x="21600" y="21600"/>
                    </a:lnTo>
                    <a:lnTo>
                      <a:pt x="19934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403" name="도형"/>
              <p:cNvSpPr/>
              <p:nvPr/>
            </p:nvSpPr>
            <p:spPr>
              <a:xfrm>
                <a:off x="1522545" y="636694"/>
                <a:ext cx="8216" cy="8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7114" y="0"/>
                    </a:moveTo>
                    <a:lnTo>
                      <a:pt x="982" y="0"/>
                    </a:lnTo>
                    <a:lnTo>
                      <a:pt x="0" y="21600"/>
                    </a:lnTo>
                    <a:lnTo>
                      <a:pt x="10136" y="21600"/>
                    </a:lnTo>
                    <a:lnTo>
                      <a:pt x="21600" y="4827"/>
                    </a:lnTo>
                    <a:lnTo>
                      <a:pt x="17114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404" name="도형"/>
              <p:cNvSpPr/>
              <p:nvPr/>
            </p:nvSpPr>
            <p:spPr>
              <a:xfrm>
                <a:off x="1527161" y="637144"/>
                <a:ext cx="8216" cy="8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734" y="0"/>
                    </a:moveTo>
                    <a:lnTo>
                      <a:pt x="0" y="2255"/>
                    </a:lnTo>
                    <a:lnTo>
                      <a:pt x="8562" y="21600"/>
                    </a:lnTo>
                    <a:lnTo>
                      <a:pt x="21600" y="21600"/>
                    </a:lnTo>
                    <a:lnTo>
                      <a:pt x="734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405" name="삼각형"/>
              <p:cNvSpPr/>
              <p:nvPr/>
            </p:nvSpPr>
            <p:spPr>
              <a:xfrm>
                <a:off x="1523943" y="634064"/>
                <a:ext cx="8216" cy="8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16643" y="21600"/>
                    </a:lnTo>
                    <a:lnTo>
                      <a:pt x="21600" y="1284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406" name="삼각형"/>
              <p:cNvSpPr/>
              <p:nvPr/>
            </p:nvSpPr>
            <p:spPr>
              <a:xfrm>
                <a:off x="1524092" y="633757"/>
                <a:ext cx="8216" cy="8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0" y="0"/>
                    </a:lnTo>
                    <a:lnTo>
                      <a:pt x="16153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407" name="도형"/>
              <p:cNvSpPr/>
              <p:nvPr/>
            </p:nvSpPr>
            <p:spPr>
              <a:xfrm>
                <a:off x="1414493" y="629920"/>
                <a:ext cx="8216" cy="8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5952" y="0"/>
                    </a:moveTo>
                    <a:lnTo>
                      <a:pt x="0" y="0"/>
                    </a:lnTo>
                    <a:lnTo>
                      <a:pt x="20872" y="21600"/>
                    </a:lnTo>
                    <a:lnTo>
                      <a:pt x="21423" y="21600"/>
                    </a:lnTo>
                    <a:lnTo>
                      <a:pt x="21600" y="21055"/>
                    </a:lnTo>
                    <a:lnTo>
                      <a:pt x="15952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408" name="도형"/>
              <p:cNvSpPr/>
              <p:nvPr/>
            </p:nvSpPr>
            <p:spPr>
              <a:xfrm>
                <a:off x="1421912" y="629920"/>
                <a:ext cx="8315" cy="8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5419" y="0"/>
                    </a:lnTo>
                    <a:lnTo>
                      <a:pt x="0" y="21055"/>
                    </a:lnTo>
                    <a:lnTo>
                      <a:pt x="116" y="21600"/>
                    </a:lnTo>
                    <a:lnTo>
                      <a:pt x="952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409" name="도형"/>
              <p:cNvSpPr/>
              <p:nvPr/>
            </p:nvSpPr>
            <p:spPr>
              <a:xfrm>
                <a:off x="1430227" y="629920"/>
                <a:ext cx="34296" cy="8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0" y="0"/>
                    </a:lnTo>
                    <a:lnTo>
                      <a:pt x="5764" y="21600"/>
                    </a:lnTo>
                    <a:lnTo>
                      <a:pt x="19745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410" name="도형"/>
              <p:cNvSpPr/>
              <p:nvPr/>
            </p:nvSpPr>
            <p:spPr>
              <a:xfrm>
                <a:off x="1482889" y="629920"/>
                <a:ext cx="8288" cy="8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0" y="0"/>
                    </a:lnTo>
                    <a:lnTo>
                      <a:pt x="1947" y="21600"/>
                    </a:lnTo>
                    <a:lnTo>
                      <a:pt x="19482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411" name="도형"/>
              <p:cNvSpPr/>
              <p:nvPr/>
            </p:nvSpPr>
            <p:spPr>
              <a:xfrm>
                <a:off x="1493506" y="629920"/>
                <a:ext cx="19795" cy="8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170" y="0"/>
                    </a:moveTo>
                    <a:lnTo>
                      <a:pt x="0" y="0"/>
                    </a:lnTo>
                    <a:lnTo>
                      <a:pt x="7163" y="21600"/>
                    </a:lnTo>
                    <a:lnTo>
                      <a:pt x="21600" y="21600"/>
                    </a:lnTo>
                    <a:lnTo>
                      <a:pt x="16170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412" name="도형"/>
              <p:cNvSpPr/>
              <p:nvPr/>
            </p:nvSpPr>
            <p:spPr>
              <a:xfrm>
                <a:off x="1398876" y="623147"/>
                <a:ext cx="96195" cy="8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0" y="0"/>
                    </a:lnTo>
                    <a:lnTo>
                      <a:pt x="1086" y="21600"/>
                    </a:lnTo>
                    <a:lnTo>
                      <a:pt x="21173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413" name="삼각형"/>
              <p:cNvSpPr/>
              <p:nvPr/>
            </p:nvSpPr>
            <p:spPr>
              <a:xfrm>
                <a:off x="1493137" y="623147"/>
                <a:ext cx="8217" cy="8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491" y="0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13491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414" name="도형"/>
              <p:cNvSpPr/>
              <p:nvPr/>
            </p:nvSpPr>
            <p:spPr>
              <a:xfrm>
                <a:off x="1386853" y="616373"/>
                <a:ext cx="44292" cy="821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412" y="0"/>
                    </a:moveTo>
                    <a:lnTo>
                      <a:pt x="0" y="0"/>
                    </a:lnTo>
                    <a:lnTo>
                      <a:pt x="2197" y="21600"/>
                    </a:lnTo>
                    <a:lnTo>
                      <a:pt x="21600" y="21600"/>
                    </a:lnTo>
                    <a:lnTo>
                      <a:pt x="21412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415" name="삼각형"/>
              <p:cNvSpPr/>
              <p:nvPr/>
            </p:nvSpPr>
            <p:spPr>
              <a:xfrm>
                <a:off x="1441213" y="616373"/>
                <a:ext cx="8216" cy="821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2586" y="21600"/>
                    </a:lnTo>
                    <a:lnTo>
                      <a:pt x="21600" y="216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416" name="도형"/>
              <p:cNvSpPr/>
              <p:nvPr/>
            </p:nvSpPr>
            <p:spPr>
              <a:xfrm>
                <a:off x="1447704" y="616373"/>
                <a:ext cx="35124" cy="821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032" y="0"/>
                    </a:moveTo>
                    <a:lnTo>
                      <a:pt x="0" y="0"/>
                    </a:lnTo>
                    <a:lnTo>
                      <a:pt x="1062" y="21600"/>
                    </a:lnTo>
                    <a:lnTo>
                      <a:pt x="21600" y="21600"/>
                    </a:lnTo>
                    <a:lnTo>
                      <a:pt x="20032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417" name="도형"/>
              <p:cNvSpPr/>
              <p:nvPr/>
            </p:nvSpPr>
            <p:spPr>
              <a:xfrm>
                <a:off x="1377282" y="609600"/>
                <a:ext cx="33062" cy="8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9777" y="0"/>
                    </a:moveTo>
                    <a:lnTo>
                      <a:pt x="0" y="0"/>
                    </a:lnTo>
                    <a:lnTo>
                      <a:pt x="204" y="21600"/>
                    </a:lnTo>
                    <a:lnTo>
                      <a:pt x="21600" y="21600"/>
                    </a:lnTo>
                    <a:lnTo>
                      <a:pt x="19777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418" name="삼각형"/>
              <p:cNvSpPr/>
              <p:nvPr/>
            </p:nvSpPr>
            <p:spPr>
              <a:xfrm>
                <a:off x="1408196" y="609600"/>
                <a:ext cx="8216" cy="8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6268" y="0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6268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419" name="도형"/>
              <p:cNvSpPr/>
              <p:nvPr/>
            </p:nvSpPr>
            <p:spPr>
              <a:xfrm>
                <a:off x="1420821" y="609600"/>
                <a:ext cx="47826" cy="8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834" y="0"/>
                    </a:moveTo>
                    <a:lnTo>
                      <a:pt x="0" y="0"/>
                    </a:lnTo>
                    <a:lnTo>
                      <a:pt x="2142" y="21600"/>
                    </a:lnTo>
                    <a:lnTo>
                      <a:pt x="21600" y="21600"/>
                    </a:lnTo>
                    <a:lnTo>
                      <a:pt x="18834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420" name="도형"/>
              <p:cNvSpPr/>
              <p:nvPr/>
            </p:nvSpPr>
            <p:spPr>
              <a:xfrm>
                <a:off x="1347778" y="602826"/>
                <a:ext cx="8216" cy="821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444" y="0"/>
                    </a:moveTo>
                    <a:lnTo>
                      <a:pt x="0" y="0"/>
                    </a:lnTo>
                    <a:lnTo>
                      <a:pt x="8591" y="21600"/>
                    </a:lnTo>
                    <a:lnTo>
                      <a:pt x="21600" y="21600"/>
                    </a:lnTo>
                    <a:lnTo>
                      <a:pt x="20444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421" name="삼각형"/>
              <p:cNvSpPr/>
              <p:nvPr/>
            </p:nvSpPr>
            <p:spPr>
              <a:xfrm>
                <a:off x="1356718" y="602826"/>
                <a:ext cx="8216" cy="821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0" y="21301"/>
                    </a:lnTo>
                    <a:lnTo>
                      <a:pt x="452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422" name="도형"/>
              <p:cNvSpPr/>
              <p:nvPr/>
            </p:nvSpPr>
            <p:spPr>
              <a:xfrm>
                <a:off x="1359699" y="602826"/>
                <a:ext cx="24697" cy="821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2014" y="0"/>
                    </a:lnTo>
                    <a:lnTo>
                      <a:pt x="0" y="21600"/>
                    </a:lnTo>
                    <a:lnTo>
                      <a:pt x="21357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423" name="삼각형"/>
              <p:cNvSpPr/>
              <p:nvPr/>
            </p:nvSpPr>
            <p:spPr>
              <a:xfrm>
                <a:off x="1382254" y="602826"/>
                <a:ext cx="8216" cy="821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442" y="0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1442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424" name="도형"/>
              <p:cNvSpPr/>
              <p:nvPr/>
            </p:nvSpPr>
            <p:spPr>
              <a:xfrm>
                <a:off x="1386763" y="602826"/>
                <a:ext cx="11585" cy="821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0" y="0"/>
                    </a:lnTo>
                    <a:lnTo>
                      <a:pt x="4727" y="21600"/>
                    </a:lnTo>
                    <a:lnTo>
                      <a:pt x="18001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425" name="도형"/>
              <p:cNvSpPr/>
              <p:nvPr/>
            </p:nvSpPr>
            <p:spPr>
              <a:xfrm>
                <a:off x="1396417" y="602826"/>
                <a:ext cx="20409" cy="821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3355" y="0"/>
                    </a:lnTo>
                    <a:lnTo>
                      <a:pt x="0" y="21600"/>
                    </a:lnTo>
                    <a:lnTo>
                      <a:pt x="16149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426" name="도형"/>
              <p:cNvSpPr/>
              <p:nvPr/>
            </p:nvSpPr>
            <p:spPr>
              <a:xfrm>
                <a:off x="1416825" y="602826"/>
                <a:ext cx="31606" cy="821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128" y="0"/>
                    </a:moveTo>
                    <a:lnTo>
                      <a:pt x="0" y="0"/>
                    </a:lnTo>
                    <a:lnTo>
                      <a:pt x="1054" y="21600"/>
                    </a:lnTo>
                    <a:lnTo>
                      <a:pt x="21600" y="21600"/>
                    </a:lnTo>
                    <a:lnTo>
                      <a:pt x="20128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427" name="삼각형"/>
              <p:cNvSpPr/>
              <p:nvPr/>
            </p:nvSpPr>
            <p:spPr>
              <a:xfrm>
                <a:off x="1445500" y="602826"/>
                <a:ext cx="8216" cy="821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0" y="21600"/>
                    </a:lnTo>
                    <a:lnTo>
                      <a:pt x="9682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428" name="삼각형"/>
              <p:cNvSpPr/>
              <p:nvPr/>
            </p:nvSpPr>
            <p:spPr>
              <a:xfrm>
                <a:off x="1354977" y="602780"/>
                <a:ext cx="8216" cy="8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0" y="0"/>
                    </a:lnTo>
                    <a:lnTo>
                      <a:pt x="12893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429" name="도형"/>
              <p:cNvSpPr/>
              <p:nvPr/>
            </p:nvSpPr>
            <p:spPr>
              <a:xfrm>
                <a:off x="1322686" y="596053"/>
                <a:ext cx="8216" cy="8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763" y="0"/>
                    </a:moveTo>
                    <a:lnTo>
                      <a:pt x="0" y="0"/>
                    </a:lnTo>
                    <a:lnTo>
                      <a:pt x="11660" y="21600"/>
                    </a:lnTo>
                    <a:lnTo>
                      <a:pt x="21600" y="21600"/>
                    </a:lnTo>
                    <a:lnTo>
                      <a:pt x="10763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430" name="도형"/>
              <p:cNvSpPr/>
              <p:nvPr/>
            </p:nvSpPr>
            <p:spPr>
              <a:xfrm>
                <a:off x="1332264" y="596053"/>
                <a:ext cx="8216" cy="8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470" y="0"/>
                    </a:moveTo>
                    <a:lnTo>
                      <a:pt x="0" y="0"/>
                    </a:lnTo>
                    <a:lnTo>
                      <a:pt x="6876" y="21600"/>
                    </a:lnTo>
                    <a:lnTo>
                      <a:pt x="21600" y="21600"/>
                    </a:lnTo>
                    <a:lnTo>
                      <a:pt x="21470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431" name="삼각형"/>
              <p:cNvSpPr/>
              <p:nvPr/>
            </p:nvSpPr>
            <p:spPr>
              <a:xfrm>
                <a:off x="1338908" y="596053"/>
                <a:ext cx="8216" cy="8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4092" y="0"/>
                    </a:lnTo>
                    <a:lnTo>
                      <a:pt x="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432" name="도형"/>
              <p:cNvSpPr/>
              <p:nvPr/>
            </p:nvSpPr>
            <p:spPr>
              <a:xfrm>
                <a:off x="1344858" y="596053"/>
                <a:ext cx="29587" cy="8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066" y="0"/>
                    </a:moveTo>
                    <a:lnTo>
                      <a:pt x="0" y="0"/>
                    </a:lnTo>
                    <a:lnTo>
                      <a:pt x="2893" y="21600"/>
                    </a:lnTo>
                    <a:lnTo>
                      <a:pt x="21600" y="21600"/>
                    </a:lnTo>
                    <a:lnTo>
                      <a:pt x="16066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433" name="도형"/>
              <p:cNvSpPr/>
              <p:nvPr/>
            </p:nvSpPr>
            <p:spPr>
              <a:xfrm>
                <a:off x="1373317" y="596053"/>
                <a:ext cx="8216" cy="8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4074" y="0"/>
                    </a:lnTo>
                    <a:lnTo>
                      <a:pt x="0" y="21600"/>
                    </a:lnTo>
                    <a:lnTo>
                      <a:pt x="2025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434" name="삼각형"/>
              <p:cNvSpPr/>
              <p:nvPr/>
            </p:nvSpPr>
            <p:spPr>
              <a:xfrm>
                <a:off x="1387199" y="596053"/>
                <a:ext cx="8216" cy="8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738" y="0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16738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435" name="도형"/>
              <p:cNvSpPr/>
              <p:nvPr/>
            </p:nvSpPr>
            <p:spPr>
              <a:xfrm>
                <a:off x="1397629" y="596053"/>
                <a:ext cx="30122" cy="8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579" y="0"/>
                    </a:lnTo>
                    <a:lnTo>
                      <a:pt x="0" y="21600"/>
                    </a:lnTo>
                    <a:lnTo>
                      <a:pt x="20332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436" name="삼각형"/>
              <p:cNvSpPr/>
              <p:nvPr/>
            </p:nvSpPr>
            <p:spPr>
              <a:xfrm>
                <a:off x="1425871" y="597385"/>
                <a:ext cx="8216" cy="821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4392" y="0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14392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437" name="삼각형"/>
              <p:cNvSpPr/>
              <p:nvPr/>
            </p:nvSpPr>
            <p:spPr>
              <a:xfrm>
                <a:off x="1428534" y="596473"/>
                <a:ext cx="8216" cy="821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9148" y="0"/>
                    </a:moveTo>
                    <a:lnTo>
                      <a:pt x="0" y="6641"/>
                    </a:lnTo>
                    <a:lnTo>
                      <a:pt x="21600" y="21600"/>
                    </a:lnTo>
                    <a:lnTo>
                      <a:pt x="19148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438" name="삼각형"/>
              <p:cNvSpPr/>
              <p:nvPr/>
            </p:nvSpPr>
            <p:spPr>
              <a:xfrm>
                <a:off x="1430109" y="596053"/>
                <a:ext cx="8216" cy="8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0" y="2680"/>
                    </a:lnTo>
                    <a:lnTo>
                      <a:pt x="601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439" name="도형"/>
              <p:cNvSpPr/>
              <p:nvPr/>
            </p:nvSpPr>
            <p:spPr>
              <a:xfrm>
                <a:off x="1427518" y="593999"/>
                <a:ext cx="8216" cy="8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375" y="0"/>
                    </a:moveTo>
                    <a:lnTo>
                      <a:pt x="0" y="0"/>
                    </a:lnTo>
                    <a:lnTo>
                      <a:pt x="9124" y="21600"/>
                    </a:lnTo>
                    <a:lnTo>
                      <a:pt x="21600" y="6812"/>
                    </a:lnTo>
                    <a:lnTo>
                      <a:pt x="21375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440" name="도형"/>
              <p:cNvSpPr/>
              <p:nvPr/>
            </p:nvSpPr>
            <p:spPr>
              <a:xfrm>
                <a:off x="1305004" y="589280"/>
                <a:ext cx="9204" cy="8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2765" y="0"/>
                    </a:lnTo>
                    <a:lnTo>
                      <a:pt x="0" y="21600"/>
                    </a:lnTo>
                    <a:lnTo>
                      <a:pt x="12718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441" name="삼각형"/>
              <p:cNvSpPr/>
              <p:nvPr/>
            </p:nvSpPr>
            <p:spPr>
              <a:xfrm>
                <a:off x="1320977" y="590823"/>
                <a:ext cx="8216" cy="8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283" y="0"/>
                    </a:moveTo>
                    <a:lnTo>
                      <a:pt x="0" y="21600"/>
                    </a:lnTo>
                    <a:lnTo>
                      <a:pt x="21600" y="2013"/>
                    </a:lnTo>
                    <a:lnTo>
                      <a:pt x="13283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442" name="도형"/>
              <p:cNvSpPr/>
              <p:nvPr/>
            </p:nvSpPr>
            <p:spPr>
              <a:xfrm>
                <a:off x="1323588" y="590501"/>
                <a:ext cx="8216" cy="821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835" y="0"/>
                    </a:moveTo>
                    <a:lnTo>
                      <a:pt x="0" y="4924"/>
                    </a:lnTo>
                    <a:lnTo>
                      <a:pt x="10603" y="21600"/>
                    </a:lnTo>
                    <a:lnTo>
                      <a:pt x="21600" y="21600"/>
                    </a:lnTo>
                    <a:lnTo>
                      <a:pt x="835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443" name="도형"/>
              <p:cNvSpPr/>
              <p:nvPr/>
            </p:nvSpPr>
            <p:spPr>
              <a:xfrm>
                <a:off x="1329049" y="589280"/>
                <a:ext cx="39118" cy="8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268" y="0"/>
                    </a:moveTo>
                    <a:lnTo>
                      <a:pt x="0" y="0"/>
                    </a:lnTo>
                    <a:lnTo>
                      <a:pt x="2753" y="21600"/>
                    </a:lnTo>
                    <a:lnTo>
                      <a:pt x="21600" y="21600"/>
                    </a:lnTo>
                    <a:lnTo>
                      <a:pt x="20268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444" name="도형"/>
              <p:cNvSpPr/>
              <p:nvPr/>
            </p:nvSpPr>
            <p:spPr>
              <a:xfrm>
                <a:off x="1367031" y="589280"/>
                <a:ext cx="8217" cy="8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6443" y="0"/>
                    </a:moveTo>
                    <a:lnTo>
                      <a:pt x="0" y="0"/>
                    </a:lnTo>
                    <a:lnTo>
                      <a:pt x="1393" y="21600"/>
                    </a:lnTo>
                    <a:lnTo>
                      <a:pt x="21600" y="21600"/>
                    </a:lnTo>
                    <a:lnTo>
                      <a:pt x="6443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445" name="도형"/>
              <p:cNvSpPr/>
              <p:nvPr/>
            </p:nvSpPr>
            <p:spPr>
              <a:xfrm>
                <a:off x="1370389" y="589280"/>
                <a:ext cx="8216" cy="8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0" y="0"/>
                    </a:lnTo>
                    <a:lnTo>
                      <a:pt x="1555" y="21600"/>
                    </a:lnTo>
                    <a:lnTo>
                      <a:pt x="17045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446" name="도형"/>
              <p:cNvSpPr/>
              <p:nvPr/>
            </p:nvSpPr>
            <p:spPr>
              <a:xfrm>
                <a:off x="1374509" y="589280"/>
                <a:ext cx="8216" cy="8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8452" y="0"/>
                    </a:moveTo>
                    <a:lnTo>
                      <a:pt x="0" y="0"/>
                    </a:lnTo>
                    <a:lnTo>
                      <a:pt x="12114" y="21600"/>
                    </a:lnTo>
                    <a:lnTo>
                      <a:pt x="21600" y="21600"/>
                    </a:lnTo>
                    <a:lnTo>
                      <a:pt x="8452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447" name="도형"/>
              <p:cNvSpPr/>
              <p:nvPr/>
            </p:nvSpPr>
            <p:spPr>
              <a:xfrm>
                <a:off x="1383750" y="589280"/>
                <a:ext cx="8216" cy="8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178" y="0"/>
                    </a:moveTo>
                    <a:lnTo>
                      <a:pt x="0" y="0"/>
                    </a:lnTo>
                    <a:lnTo>
                      <a:pt x="15962" y="21600"/>
                    </a:lnTo>
                    <a:lnTo>
                      <a:pt x="20350" y="21600"/>
                    </a:lnTo>
                    <a:lnTo>
                      <a:pt x="21600" y="9469"/>
                    </a:lnTo>
                    <a:lnTo>
                      <a:pt x="5178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448" name="삼각형"/>
              <p:cNvSpPr/>
              <p:nvPr/>
            </p:nvSpPr>
            <p:spPr>
              <a:xfrm>
                <a:off x="1387649" y="590765"/>
                <a:ext cx="8217" cy="8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11" y="0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1211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449" name="도형"/>
              <p:cNvSpPr/>
              <p:nvPr/>
            </p:nvSpPr>
            <p:spPr>
              <a:xfrm>
                <a:off x="1389893" y="589280"/>
                <a:ext cx="29107" cy="8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961" y="0"/>
                    </a:moveTo>
                    <a:lnTo>
                      <a:pt x="137" y="0"/>
                    </a:lnTo>
                    <a:lnTo>
                      <a:pt x="0" y="9469"/>
                    </a:lnTo>
                    <a:lnTo>
                      <a:pt x="2942" y="21600"/>
                    </a:lnTo>
                    <a:lnTo>
                      <a:pt x="21600" y="21600"/>
                    </a:lnTo>
                    <a:lnTo>
                      <a:pt x="18961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450" name="도형"/>
              <p:cNvSpPr/>
              <p:nvPr/>
            </p:nvSpPr>
            <p:spPr>
              <a:xfrm>
                <a:off x="1321252" y="588676"/>
                <a:ext cx="8217" cy="8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060" y="0"/>
                    </a:moveTo>
                    <a:lnTo>
                      <a:pt x="0" y="15868"/>
                    </a:lnTo>
                    <a:lnTo>
                      <a:pt x="12226" y="21600"/>
                    </a:lnTo>
                    <a:lnTo>
                      <a:pt x="21600" y="5127"/>
                    </a:lnTo>
                    <a:lnTo>
                      <a:pt x="5060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451" name="삼각형"/>
              <p:cNvSpPr/>
              <p:nvPr/>
            </p:nvSpPr>
            <p:spPr>
              <a:xfrm>
                <a:off x="1320048" y="587437"/>
                <a:ext cx="8217" cy="8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20649" y="21600"/>
                    </a:lnTo>
                    <a:lnTo>
                      <a:pt x="21600" y="1494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452" name="도형"/>
              <p:cNvSpPr/>
              <p:nvPr/>
            </p:nvSpPr>
            <p:spPr>
              <a:xfrm>
                <a:off x="1321522" y="587115"/>
                <a:ext cx="8216" cy="8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6142" y="0"/>
                    </a:lnTo>
                    <a:lnTo>
                      <a:pt x="0" y="18883"/>
                    </a:lnTo>
                    <a:lnTo>
                      <a:pt x="8983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453" name="삼각형"/>
              <p:cNvSpPr/>
              <p:nvPr/>
            </p:nvSpPr>
            <p:spPr>
              <a:xfrm>
                <a:off x="1294550" y="582507"/>
                <a:ext cx="8216" cy="8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602" y="0"/>
                    </a:moveTo>
                    <a:lnTo>
                      <a:pt x="0" y="0"/>
                    </a:lnTo>
                    <a:lnTo>
                      <a:pt x="21600" y="21600"/>
                    </a:lnTo>
                    <a:lnTo>
                      <a:pt x="20602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454" name="삼각형"/>
              <p:cNvSpPr/>
              <p:nvPr/>
            </p:nvSpPr>
            <p:spPr>
              <a:xfrm>
                <a:off x="1302214" y="585308"/>
                <a:ext cx="8216" cy="8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722" y="0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3722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455" name="삼각형"/>
              <p:cNvSpPr/>
              <p:nvPr/>
            </p:nvSpPr>
            <p:spPr>
              <a:xfrm>
                <a:off x="1302345" y="583293"/>
                <a:ext cx="8216" cy="8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5452" y="0"/>
                    </a:moveTo>
                    <a:lnTo>
                      <a:pt x="0" y="16735"/>
                    </a:lnTo>
                    <a:lnTo>
                      <a:pt x="21600" y="21600"/>
                    </a:lnTo>
                    <a:lnTo>
                      <a:pt x="15452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456" name="도형"/>
              <p:cNvSpPr/>
              <p:nvPr/>
            </p:nvSpPr>
            <p:spPr>
              <a:xfrm>
                <a:off x="1303511" y="582507"/>
                <a:ext cx="8216" cy="8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259" y="0"/>
                    </a:moveTo>
                    <a:lnTo>
                      <a:pt x="0" y="5013"/>
                    </a:lnTo>
                    <a:lnTo>
                      <a:pt x="4337" y="21600"/>
                    </a:lnTo>
                    <a:lnTo>
                      <a:pt x="21600" y="21600"/>
                    </a:lnTo>
                    <a:lnTo>
                      <a:pt x="4259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457" name="도형"/>
              <p:cNvSpPr/>
              <p:nvPr/>
            </p:nvSpPr>
            <p:spPr>
              <a:xfrm>
                <a:off x="1307300" y="582507"/>
                <a:ext cx="51837" cy="8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0" y="0"/>
                    </a:lnTo>
                    <a:lnTo>
                      <a:pt x="3266" y="21600"/>
                    </a:lnTo>
                    <a:lnTo>
                      <a:pt x="21194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458" name="도형"/>
              <p:cNvSpPr/>
              <p:nvPr/>
            </p:nvSpPr>
            <p:spPr>
              <a:xfrm>
                <a:off x="1343185" y="576454"/>
                <a:ext cx="60212" cy="1354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4407" y="0"/>
                    </a:moveTo>
                    <a:lnTo>
                      <a:pt x="1949" y="0"/>
                    </a:lnTo>
                    <a:lnTo>
                      <a:pt x="0" y="10800"/>
                    </a:lnTo>
                    <a:lnTo>
                      <a:pt x="9413" y="10800"/>
                    </a:lnTo>
                    <a:lnTo>
                      <a:pt x="10695" y="21600"/>
                    </a:lnTo>
                    <a:lnTo>
                      <a:pt x="21600" y="21600"/>
                    </a:lnTo>
                    <a:lnTo>
                      <a:pt x="18033" y="10800"/>
                    </a:lnTo>
                    <a:lnTo>
                      <a:pt x="14407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459" name="도형"/>
              <p:cNvSpPr/>
              <p:nvPr/>
            </p:nvSpPr>
            <p:spPr>
              <a:xfrm>
                <a:off x="1299149" y="581921"/>
                <a:ext cx="8216" cy="8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264" y="0"/>
                    </a:moveTo>
                    <a:lnTo>
                      <a:pt x="0" y="0"/>
                    </a:lnTo>
                    <a:lnTo>
                      <a:pt x="18790" y="21600"/>
                    </a:lnTo>
                    <a:lnTo>
                      <a:pt x="21600" y="6061"/>
                    </a:lnTo>
                    <a:lnTo>
                      <a:pt x="21264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460" name="도형"/>
              <p:cNvSpPr/>
              <p:nvPr/>
            </p:nvSpPr>
            <p:spPr>
              <a:xfrm>
                <a:off x="1263632" y="575733"/>
                <a:ext cx="9260" cy="821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063" y="0"/>
                    </a:moveTo>
                    <a:lnTo>
                      <a:pt x="0" y="0"/>
                    </a:lnTo>
                    <a:lnTo>
                      <a:pt x="4947" y="21600"/>
                    </a:lnTo>
                    <a:lnTo>
                      <a:pt x="21600" y="21600"/>
                    </a:lnTo>
                    <a:lnTo>
                      <a:pt x="21063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461" name="도형"/>
              <p:cNvSpPr/>
              <p:nvPr/>
            </p:nvSpPr>
            <p:spPr>
              <a:xfrm>
                <a:off x="1278026" y="575733"/>
                <a:ext cx="8217" cy="821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801" y="0"/>
                    </a:moveTo>
                    <a:lnTo>
                      <a:pt x="0" y="0"/>
                    </a:lnTo>
                    <a:lnTo>
                      <a:pt x="18801" y="21600"/>
                    </a:lnTo>
                    <a:lnTo>
                      <a:pt x="21600" y="21600"/>
                    </a:lnTo>
                    <a:lnTo>
                      <a:pt x="20801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462" name="도형"/>
              <p:cNvSpPr/>
              <p:nvPr/>
            </p:nvSpPr>
            <p:spPr>
              <a:xfrm>
                <a:off x="1280572" y="569681"/>
                <a:ext cx="62614" cy="1354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9168" y="0"/>
                    </a:moveTo>
                    <a:lnTo>
                      <a:pt x="918" y="0"/>
                    </a:lnTo>
                    <a:lnTo>
                      <a:pt x="0" y="10800"/>
                    </a:lnTo>
                    <a:lnTo>
                      <a:pt x="4472" y="10800"/>
                    </a:lnTo>
                    <a:lnTo>
                      <a:pt x="3760" y="21600"/>
                    </a:lnTo>
                    <a:lnTo>
                      <a:pt x="21600" y="21600"/>
                    </a:lnTo>
                    <a:lnTo>
                      <a:pt x="20637" y="10800"/>
                    </a:lnTo>
                    <a:lnTo>
                      <a:pt x="19168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463" name="도형"/>
              <p:cNvSpPr/>
              <p:nvPr/>
            </p:nvSpPr>
            <p:spPr>
              <a:xfrm>
                <a:off x="1249454" y="568960"/>
                <a:ext cx="26473" cy="8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709" y="0"/>
                    </a:moveTo>
                    <a:lnTo>
                      <a:pt x="0" y="0"/>
                    </a:lnTo>
                    <a:lnTo>
                      <a:pt x="4556" y="21600"/>
                    </a:lnTo>
                    <a:lnTo>
                      <a:pt x="21600" y="21600"/>
                    </a:lnTo>
                    <a:lnTo>
                      <a:pt x="16709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464" name="도형"/>
              <p:cNvSpPr/>
              <p:nvPr/>
            </p:nvSpPr>
            <p:spPr>
              <a:xfrm>
                <a:off x="1339097" y="568960"/>
                <a:ext cx="35199" cy="8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158" y="0"/>
                    </a:moveTo>
                    <a:lnTo>
                      <a:pt x="0" y="0"/>
                    </a:lnTo>
                    <a:lnTo>
                      <a:pt x="1250" y="21600"/>
                    </a:lnTo>
                    <a:lnTo>
                      <a:pt x="21600" y="21600"/>
                    </a:lnTo>
                    <a:lnTo>
                      <a:pt x="18158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465" name="도형"/>
              <p:cNvSpPr/>
              <p:nvPr/>
            </p:nvSpPr>
            <p:spPr>
              <a:xfrm>
                <a:off x="1229231" y="562187"/>
                <a:ext cx="122286" cy="8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295" y="0"/>
                    </a:moveTo>
                    <a:lnTo>
                      <a:pt x="0" y="0"/>
                    </a:lnTo>
                    <a:lnTo>
                      <a:pt x="1498" y="21600"/>
                    </a:lnTo>
                    <a:lnTo>
                      <a:pt x="21600" y="21600"/>
                    </a:lnTo>
                    <a:lnTo>
                      <a:pt x="21295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466" name="삼각형"/>
              <p:cNvSpPr/>
              <p:nvPr/>
            </p:nvSpPr>
            <p:spPr>
              <a:xfrm>
                <a:off x="1208046" y="555413"/>
                <a:ext cx="8217" cy="8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0" y="0"/>
                    </a:lnTo>
                    <a:lnTo>
                      <a:pt x="8545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467" name="도형"/>
              <p:cNvSpPr/>
              <p:nvPr/>
            </p:nvSpPr>
            <p:spPr>
              <a:xfrm>
                <a:off x="1217147" y="555413"/>
                <a:ext cx="8216" cy="8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410" y="0"/>
                    </a:moveTo>
                    <a:lnTo>
                      <a:pt x="12990" y="0"/>
                    </a:lnTo>
                    <a:lnTo>
                      <a:pt x="0" y="21600"/>
                    </a:lnTo>
                    <a:lnTo>
                      <a:pt x="21600" y="21600"/>
                    </a:lnTo>
                    <a:lnTo>
                      <a:pt x="20410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468" name="도형"/>
              <p:cNvSpPr/>
              <p:nvPr/>
            </p:nvSpPr>
            <p:spPr>
              <a:xfrm>
                <a:off x="1226095" y="555413"/>
                <a:ext cx="56355" cy="8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039" y="0"/>
                    </a:moveTo>
                    <a:lnTo>
                      <a:pt x="976" y="0"/>
                    </a:lnTo>
                    <a:lnTo>
                      <a:pt x="0" y="21600"/>
                    </a:lnTo>
                    <a:lnTo>
                      <a:pt x="21600" y="21600"/>
                    </a:lnTo>
                    <a:lnTo>
                      <a:pt x="21039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469" name="도형"/>
              <p:cNvSpPr/>
              <p:nvPr/>
            </p:nvSpPr>
            <p:spPr>
              <a:xfrm>
                <a:off x="1281480" y="555413"/>
                <a:ext cx="51038" cy="8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9849" y="0"/>
                    </a:moveTo>
                    <a:lnTo>
                      <a:pt x="0" y="0"/>
                    </a:lnTo>
                    <a:lnTo>
                      <a:pt x="410" y="21600"/>
                    </a:lnTo>
                    <a:lnTo>
                      <a:pt x="21600" y="21600"/>
                    </a:lnTo>
                    <a:lnTo>
                      <a:pt x="19849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470" name="도형"/>
              <p:cNvSpPr/>
              <p:nvPr/>
            </p:nvSpPr>
            <p:spPr>
              <a:xfrm>
                <a:off x="1327305" y="555413"/>
                <a:ext cx="8216" cy="8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510" y="0"/>
                    </a:moveTo>
                    <a:lnTo>
                      <a:pt x="0" y="0"/>
                    </a:lnTo>
                    <a:lnTo>
                      <a:pt x="16651" y="21600"/>
                    </a:lnTo>
                    <a:lnTo>
                      <a:pt x="21600" y="13485"/>
                    </a:lnTo>
                    <a:lnTo>
                      <a:pt x="21510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471" name="삼각형"/>
              <p:cNvSpPr/>
              <p:nvPr/>
            </p:nvSpPr>
            <p:spPr>
              <a:xfrm>
                <a:off x="1329651" y="557527"/>
                <a:ext cx="8216" cy="821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371" y="0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21371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472" name="도형"/>
              <p:cNvSpPr/>
              <p:nvPr/>
            </p:nvSpPr>
            <p:spPr>
              <a:xfrm>
                <a:off x="1334446" y="549361"/>
                <a:ext cx="10386" cy="1354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9076" y="0"/>
                    </a:lnTo>
                    <a:lnTo>
                      <a:pt x="9215" y="10800"/>
                    </a:lnTo>
                    <a:lnTo>
                      <a:pt x="4806" y="10800"/>
                    </a:lnTo>
                    <a:lnTo>
                      <a:pt x="0" y="17542"/>
                    </a:lnTo>
                    <a:lnTo>
                      <a:pt x="31" y="21600"/>
                    </a:lnTo>
                    <a:lnTo>
                      <a:pt x="11809" y="21600"/>
                    </a:lnTo>
                    <a:lnTo>
                      <a:pt x="20742" y="108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473" name="삼각형"/>
              <p:cNvSpPr/>
              <p:nvPr/>
            </p:nvSpPr>
            <p:spPr>
              <a:xfrm>
                <a:off x="1191541" y="548640"/>
                <a:ext cx="8216" cy="8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0" y="0"/>
                    </a:lnTo>
                    <a:lnTo>
                      <a:pt x="16984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474" name="도형"/>
              <p:cNvSpPr/>
              <p:nvPr/>
            </p:nvSpPr>
            <p:spPr>
              <a:xfrm>
                <a:off x="1202794" y="548640"/>
                <a:ext cx="59525" cy="8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0" y="0"/>
                    </a:lnTo>
                    <a:lnTo>
                      <a:pt x="157" y="21600"/>
                    </a:lnTo>
                    <a:lnTo>
                      <a:pt x="2157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475" name="도형"/>
              <p:cNvSpPr/>
              <p:nvPr/>
            </p:nvSpPr>
            <p:spPr>
              <a:xfrm>
                <a:off x="1261387" y="548640"/>
                <a:ext cx="8217" cy="8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7921" y="0"/>
                    </a:moveTo>
                    <a:lnTo>
                      <a:pt x="0" y="0"/>
                    </a:lnTo>
                    <a:lnTo>
                      <a:pt x="18697" y="21600"/>
                    </a:lnTo>
                    <a:lnTo>
                      <a:pt x="21600" y="21600"/>
                    </a:lnTo>
                    <a:lnTo>
                      <a:pt x="7921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476" name="도형"/>
              <p:cNvSpPr/>
              <p:nvPr/>
            </p:nvSpPr>
            <p:spPr>
              <a:xfrm>
                <a:off x="1269098" y="548640"/>
                <a:ext cx="51743" cy="8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0" y="0"/>
                    </a:lnTo>
                    <a:lnTo>
                      <a:pt x="1035" y="21600"/>
                    </a:lnTo>
                    <a:lnTo>
                      <a:pt x="21476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477" name="삼각형"/>
              <p:cNvSpPr/>
              <p:nvPr/>
            </p:nvSpPr>
            <p:spPr>
              <a:xfrm>
                <a:off x="1182426" y="541866"/>
                <a:ext cx="8216" cy="821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680" y="0"/>
                    </a:moveTo>
                    <a:lnTo>
                      <a:pt x="0" y="0"/>
                    </a:lnTo>
                    <a:lnTo>
                      <a:pt x="21600" y="21600"/>
                    </a:lnTo>
                    <a:lnTo>
                      <a:pt x="4680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478" name="도형"/>
              <p:cNvSpPr/>
              <p:nvPr/>
            </p:nvSpPr>
            <p:spPr>
              <a:xfrm>
                <a:off x="1190676" y="541866"/>
                <a:ext cx="32421" cy="821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919" y="0"/>
                    </a:moveTo>
                    <a:lnTo>
                      <a:pt x="1805" y="0"/>
                    </a:lnTo>
                    <a:lnTo>
                      <a:pt x="0" y="21600"/>
                    </a:lnTo>
                    <a:lnTo>
                      <a:pt x="21600" y="21600"/>
                    </a:lnTo>
                    <a:lnTo>
                      <a:pt x="18919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479" name="도형"/>
              <p:cNvSpPr/>
              <p:nvPr/>
            </p:nvSpPr>
            <p:spPr>
              <a:xfrm>
                <a:off x="1221901" y="541866"/>
                <a:ext cx="29608" cy="821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699" y="0"/>
                    </a:moveTo>
                    <a:lnTo>
                      <a:pt x="0" y="0"/>
                    </a:lnTo>
                    <a:lnTo>
                      <a:pt x="2911" y="21600"/>
                    </a:lnTo>
                    <a:lnTo>
                      <a:pt x="21600" y="21600"/>
                    </a:lnTo>
                    <a:lnTo>
                      <a:pt x="18699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480" name="도형"/>
              <p:cNvSpPr/>
              <p:nvPr/>
            </p:nvSpPr>
            <p:spPr>
              <a:xfrm>
                <a:off x="1249462" y="541866"/>
                <a:ext cx="61605" cy="821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479" y="0"/>
                    </a:moveTo>
                    <a:lnTo>
                      <a:pt x="0" y="0"/>
                    </a:lnTo>
                    <a:lnTo>
                      <a:pt x="2005" y="21600"/>
                    </a:lnTo>
                    <a:lnTo>
                      <a:pt x="21600" y="21600"/>
                    </a:lnTo>
                    <a:lnTo>
                      <a:pt x="21479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481" name="삼각형"/>
              <p:cNvSpPr/>
              <p:nvPr/>
            </p:nvSpPr>
            <p:spPr>
              <a:xfrm>
                <a:off x="1311205" y="543457"/>
                <a:ext cx="8216" cy="8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987" y="0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3987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482" name="삼각형"/>
              <p:cNvSpPr/>
              <p:nvPr/>
            </p:nvSpPr>
            <p:spPr>
              <a:xfrm>
                <a:off x="1313088" y="544659"/>
                <a:ext cx="8216" cy="8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41" y="0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10841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483" name="도형"/>
              <p:cNvSpPr/>
              <p:nvPr/>
            </p:nvSpPr>
            <p:spPr>
              <a:xfrm>
                <a:off x="1316584" y="541866"/>
                <a:ext cx="8216" cy="821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04" y="0"/>
                    </a:moveTo>
                    <a:lnTo>
                      <a:pt x="0" y="6153"/>
                    </a:lnTo>
                    <a:lnTo>
                      <a:pt x="12002" y="21600"/>
                    </a:lnTo>
                    <a:lnTo>
                      <a:pt x="21600" y="21600"/>
                    </a:lnTo>
                    <a:lnTo>
                      <a:pt x="1004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484" name="삼각형"/>
              <p:cNvSpPr/>
              <p:nvPr/>
            </p:nvSpPr>
            <p:spPr>
              <a:xfrm>
                <a:off x="1312954" y="541272"/>
                <a:ext cx="8216" cy="821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13019" y="21600"/>
                    </a:lnTo>
                    <a:lnTo>
                      <a:pt x="21600" y="746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485" name="삼각형"/>
              <p:cNvSpPr/>
              <p:nvPr/>
            </p:nvSpPr>
            <p:spPr>
              <a:xfrm>
                <a:off x="1309166" y="540070"/>
                <a:ext cx="8217" cy="8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0" y="0"/>
                    </a:lnTo>
                    <a:lnTo>
                      <a:pt x="17617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486" name="도형"/>
              <p:cNvSpPr/>
              <p:nvPr/>
            </p:nvSpPr>
            <p:spPr>
              <a:xfrm>
                <a:off x="1162107" y="535093"/>
                <a:ext cx="68534" cy="8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904" y="0"/>
                    </a:moveTo>
                    <a:lnTo>
                      <a:pt x="0" y="0"/>
                    </a:lnTo>
                    <a:lnTo>
                      <a:pt x="444" y="21600"/>
                    </a:lnTo>
                    <a:lnTo>
                      <a:pt x="21600" y="21600"/>
                    </a:lnTo>
                    <a:lnTo>
                      <a:pt x="20904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487" name="도형"/>
              <p:cNvSpPr/>
              <p:nvPr/>
            </p:nvSpPr>
            <p:spPr>
              <a:xfrm>
                <a:off x="1222586" y="529041"/>
                <a:ext cx="65379" cy="1354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7246" y="0"/>
                    </a:moveTo>
                    <a:lnTo>
                      <a:pt x="0" y="0"/>
                    </a:lnTo>
                    <a:lnTo>
                      <a:pt x="714" y="10799"/>
                    </a:lnTo>
                    <a:lnTo>
                      <a:pt x="4806" y="10799"/>
                    </a:lnTo>
                    <a:lnTo>
                      <a:pt x="4843" y="21600"/>
                    </a:lnTo>
                    <a:lnTo>
                      <a:pt x="21600" y="21600"/>
                    </a:lnTo>
                    <a:lnTo>
                      <a:pt x="19043" y="10799"/>
                    </a:lnTo>
                    <a:lnTo>
                      <a:pt x="17246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488" name="삼각형"/>
              <p:cNvSpPr/>
              <p:nvPr/>
            </p:nvSpPr>
            <p:spPr>
              <a:xfrm>
                <a:off x="1297012" y="535093"/>
                <a:ext cx="8216" cy="8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008" y="0"/>
                    </a:moveTo>
                    <a:lnTo>
                      <a:pt x="0" y="0"/>
                    </a:lnTo>
                    <a:lnTo>
                      <a:pt x="21600" y="21600"/>
                    </a:lnTo>
                    <a:lnTo>
                      <a:pt x="3008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489" name="도형"/>
              <p:cNvSpPr/>
              <p:nvPr/>
            </p:nvSpPr>
            <p:spPr>
              <a:xfrm>
                <a:off x="1302586" y="535093"/>
                <a:ext cx="8216" cy="8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919" y="0"/>
                    </a:lnTo>
                    <a:lnTo>
                      <a:pt x="0" y="21600"/>
                    </a:lnTo>
                    <a:lnTo>
                      <a:pt x="11457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490" name="도형"/>
              <p:cNvSpPr/>
              <p:nvPr/>
            </p:nvSpPr>
            <p:spPr>
              <a:xfrm>
                <a:off x="1123021" y="522268"/>
                <a:ext cx="61446" cy="1354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7840" y="0"/>
                    </a:moveTo>
                    <a:lnTo>
                      <a:pt x="0" y="0"/>
                    </a:lnTo>
                    <a:lnTo>
                      <a:pt x="3741" y="10801"/>
                    </a:lnTo>
                    <a:lnTo>
                      <a:pt x="7631" y="21600"/>
                    </a:lnTo>
                    <a:lnTo>
                      <a:pt x="21600" y="21600"/>
                    </a:lnTo>
                    <a:lnTo>
                      <a:pt x="19212" y="10801"/>
                    </a:lnTo>
                    <a:lnTo>
                      <a:pt x="18633" y="10801"/>
                    </a:lnTo>
                    <a:lnTo>
                      <a:pt x="17840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491" name="도형"/>
              <p:cNvSpPr/>
              <p:nvPr/>
            </p:nvSpPr>
            <p:spPr>
              <a:xfrm>
                <a:off x="1178214" y="528320"/>
                <a:ext cx="10655" cy="8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0" y="0"/>
                    </a:lnTo>
                    <a:lnTo>
                      <a:pt x="12675" y="21600"/>
                    </a:lnTo>
                    <a:lnTo>
                      <a:pt x="15599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492" name="도형"/>
              <p:cNvSpPr/>
              <p:nvPr/>
            </p:nvSpPr>
            <p:spPr>
              <a:xfrm>
                <a:off x="1188229" y="528320"/>
                <a:ext cx="8216" cy="8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8638" y="0"/>
                    </a:moveTo>
                    <a:lnTo>
                      <a:pt x="0" y="0"/>
                    </a:lnTo>
                    <a:lnTo>
                      <a:pt x="13141" y="21600"/>
                    </a:lnTo>
                    <a:lnTo>
                      <a:pt x="21600" y="21600"/>
                    </a:lnTo>
                    <a:lnTo>
                      <a:pt x="18101" y="10402"/>
                    </a:lnTo>
                    <a:lnTo>
                      <a:pt x="8638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493" name="도형"/>
              <p:cNvSpPr/>
              <p:nvPr/>
            </p:nvSpPr>
            <p:spPr>
              <a:xfrm>
                <a:off x="1193637" y="528320"/>
                <a:ext cx="20274" cy="8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7811" y="0"/>
                    </a:moveTo>
                    <a:lnTo>
                      <a:pt x="0" y="0"/>
                    </a:lnTo>
                    <a:lnTo>
                      <a:pt x="1112" y="10402"/>
                    </a:lnTo>
                    <a:lnTo>
                      <a:pt x="4598" y="21600"/>
                    </a:lnTo>
                    <a:lnTo>
                      <a:pt x="21600" y="21600"/>
                    </a:lnTo>
                    <a:lnTo>
                      <a:pt x="17811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494" name="삼각형"/>
              <p:cNvSpPr/>
              <p:nvPr/>
            </p:nvSpPr>
            <p:spPr>
              <a:xfrm>
                <a:off x="1216795" y="528320"/>
                <a:ext cx="8217" cy="8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0" y="21600"/>
                    </a:lnTo>
                    <a:lnTo>
                      <a:pt x="3978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495" name="도형"/>
              <p:cNvSpPr/>
              <p:nvPr/>
            </p:nvSpPr>
            <p:spPr>
              <a:xfrm>
                <a:off x="1177082" y="521547"/>
                <a:ext cx="29572" cy="8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754" y="0"/>
                    </a:moveTo>
                    <a:lnTo>
                      <a:pt x="0" y="0"/>
                    </a:lnTo>
                    <a:lnTo>
                      <a:pt x="3238" y="21600"/>
                    </a:lnTo>
                    <a:lnTo>
                      <a:pt x="21600" y="21600"/>
                    </a:lnTo>
                    <a:lnTo>
                      <a:pt x="20754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496" name="도형"/>
              <p:cNvSpPr/>
              <p:nvPr/>
            </p:nvSpPr>
            <p:spPr>
              <a:xfrm>
                <a:off x="1208687" y="521547"/>
                <a:ext cx="10039" cy="8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5479" y="0"/>
                    </a:moveTo>
                    <a:lnTo>
                      <a:pt x="3760" y="0"/>
                    </a:lnTo>
                    <a:lnTo>
                      <a:pt x="0" y="21600"/>
                    </a:lnTo>
                    <a:lnTo>
                      <a:pt x="21600" y="21600"/>
                    </a:lnTo>
                    <a:lnTo>
                      <a:pt x="15479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497" name="도형"/>
              <p:cNvSpPr/>
              <p:nvPr/>
            </p:nvSpPr>
            <p:spPr>
              <a:xfrm>
                <a:off x="1218068" y="521547"/>
                <a:ext cx="41759" cy="8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414" y="0"/>
                    </a:moveTo>
                    <a:lnTo>
                      <a:pt x="0" y="0"/>
                    </a:lnTo>
                    <a:lnTo>
                      <a:pt x="1328" y="21600"/>
                    </a:lnTo>
                    <a:lnTo>
                      <a:pt x="21600" y="21600"/>
                    </a:lnTo>
                    <a:lnTo>
                      <a:pt x="21414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498" name="도형"/>
              <p:cNvSpPr/>
              <p:nvPr/>
            </p:nvSpPr>
            <p:spPr>
              <a:xfrm>
                <a:off x="1260624" y="521547"/>
                <a:ext cx="8216" cy="8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5215" y="0"/>
                    </a:moveTo>
                    <a:lnTo>
                      <a:pt x="0" y="0"/>
                    </a:lnTo>
                    <a:lnTo>
                      <a:pt x="5270" y="21600"/>
                    </a:lnTo>
                    <a:lnTo>
                      <a:pt x="12704" y="21600"/>
                    </a:lnTo>
                    <a:lnTo>
                      <a:pt x="21600" y="5440"/>
                    </a:lnTo>
                    <a:lnTo>
                      <a:pt x="15215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499" name="도형"/>
              <p:cNvSpPr/>
              <p:nvPr/>
            </p:nvSpPr>
            <p:spPr>
              <a:xfrm>
                <a:off x="1265250" y="521547"/>
                <a:ext cx="8216" cy="8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9496" y="0"/>
                    </a:moveTo>
                    <a:lnTo>
                      <a:pt x="3045" y="0"/>
                    </a:lnTo>
                    <a:lnTo>
                      <a:pt x="0" y="5440"/>
                    </a:lnTo>
                    <a:lnTo>
                      <a:pt x="19274" y="21600"/>
                    </a:lnTo>
                    <a:lnTo>
                      <a:pt x="21600" y="21600"/>
                    </a:lnTo>
                    <a:lnTo>
                      <a:pt x="19496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500" name="삼각형"/>
              <p:cNvSpPr/>
              <p:nvPr/>
            </p:nvSpPr>
            <p:spPr>
              <a:xfrm>
                <a:off x="1262590" y="519013"/>
                <a:ext cx="8216" cy="8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0" y="0"/>
                    </a:lnTo>
                    <a:lnTo>
                      <a:pt x="14701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501" name="도형"/>
              <p:cNvSpPr/>
              <p:nvPr/>
            </p:nvSpPr>
            <p:spPr>
              <a:xfrm>
                <a:off x="1110054" y="514773"/>
                <a:ext cx="49205" cy="821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596" y="0"/>
                    </a:moveTo>
                    <a:lnTo>
                      <a:pt x="0" y="0"/>
                    </a:lnTo>
                    <a:lnTo>
                      <a:pt x="158" y="21600"/>
                    </a:lnTo>
                    <a:lnTo>
                      <a:pt x="21600" y="21600"/>
                    </a:lnTo>
                    <a:lnTo>
                      <a:pt x="20596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502" name="도형"/>
              <p:cNvSpPr/>
              <p:nvPr/>
            </p:nvSpPr>
            <p:spPr>
              <a:xfrm>
                <a:off x="1166544" y="514773"/>
                <a:ext cx="82560" cy="821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320" y="0"/>
                    </a:moveTo>
                    <a:lnTo>
                      <a:pt x="0" y="0"/>
                    </a:lnTo>
                    <a:lnTo>
                      <a:pt x="1033" y="21600"/>
                    </a:lnTo>
                    <a:lnTo>
                      <a:pt x="21600" y="21600"/>
                    </a:lnTo>
                    <a:lnTo>
                      <a:pt x="21320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503" name="도형"/>
              <p:cNvSpPr/>
              <p:nvPr/>
            </p:nvSpPr>
            <p:spPr>
              <a:xfrm>
                <a:off x="1257976" y="514773"/>
                <a:ext cx="9444" cy="821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133" y="0"/>
                    </a:moveTo>
                    <a:lnTo>
                      <a:pt x="4013" y="0"/>
                    </a:lnTo>
                    <a:lnTo>
                      <a:pt x="0" y="21600"/>
                    </a:lnTo>
                    <a:lnTo>
                      <a:pt x="21600" y="21600"/>
                    </a:lnTo>
                    <a:lnTo>
                      <a:pt x="12133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504" name="도형"/>
              <p:cNvSpPr/>
              <p:nvPr/>
            </p:nvSpPr>
            <p:spPr>
              <a:xfrm>
                <a:off x="1091962" y="508000"/>
                <a:ext cx="43506" cy="8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87" y="0"/>
                    </a:lnTo>
                    <a:lnTo>
                      <a:pt x="0" y="21600"/>
                    </a:lnTo>
                    <a:lnTo>
                      <a:pt x="21472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505" name="도형"/>
              <p:cNvSpPr/>
              <p:nvPr/>
            </p:nvSpPr>
            <p:spPr>
              <a:xfrm>
                <a:off x="1135210" y="508000"/>
                <a:ext cx="12344" cy="8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7551" y="0"/>
                    </a:lnTo>
                    <a:lnTo>
                      <a:pt x="0" y="21600"/>
                    </a:lnTo>
                    <a:lnTo>
                      <a:pt x="17701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506" name="도형"/>
              <p:cNvSpPr/>
              <p:nvPr/>
            </p:nvSpPr>
            <p:spPr>
              <a:xfrm>
                <a:off x="1149028" y="508000"/>
                <a:ext cx="73688" cy="8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712" y="0"/>
                    </a:moveTo>
                    <a:lnTo>
                      <a:pt x="26" y="0"/>
                    </a:lnTo>
                    <a:lnTo>
                      <a:pt x="0" y="21600"/>
                    </a:lnTo>
                    <a:lnTo>
                      <a:pt x="21600" y="21600"/>
                    </a:lnTo>
                    <a:lnTo>
                      <a:pt x="20712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507" name="도형"/>
              <p:cNvSpPr/>
              <p:nvPr/>
            </p:nvSpPr>
            <p:spPr>
              <a:xfrm>
                <a:off x="1223768" y="508000"/>
                <a:ext cx="8216" cy="8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848" y="0"/>
                    </a:moveTo>
                    <a:lnTo>
                      <a:pt x="0" y="0"/>
                    </a:lnTo>
                    <a:lnTo>
                      <a:pt x="5048" y="21600"/>
                    </a:lnTo>
                    <a:lnTo>
                      <a:pt x="21600" y="21600"/>
                    </a:lnTo>
                    <a:lnTo>
                      <a:pt x="3848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508" name="도형"/>
              <p:cNvSpPr/>
              <p:nvPr/>
            </p:nvSpPr>
            <p:spPr>
              <a:xfrm>
                <a:off x="1075643" y="501227"/>
                <a:ext cx="58579" cy="8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796" y="0"/>
                    </a:moveTo>
                    <a:lnTo>
                      <a:pt x="0" y="0"/>
                    </a:lnTo>
                    <a:lnTo>
                      <a:pt x="2348" y="21600"/>
                    </a:lnTo>
                    <a:lnTo>
                      <a:pt x="21600" y="21600"/>
                    </a:lnTo>
                    <a:lnTo>
                      <a:pt x="20886" y="681"/>
                    </a:lnTo>
                    <a:lnTo>
                      <a:pt x="20796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509" name="도형"/>
              <p:cNvSpPr/>
              <p:nvPr/>
            </p:nvSpPr>
            <p:spPr>
              <a:xfrm>
                <a:off x="1132223" y="501227"/>
                <a:ext cx="80899" cy="8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888" y="0"/>
                    </a:moveTo>
                    <a:lnTo>
                      <a:pt x="0" y="0"/>
                    </a:lnTo>
                    <a:lnTo>
                      <a:pt x="17" y="681"/>
                    </a:lnTo>
                    <a:lnTo>
                      <a:pt x="2036" y="21600"/>
                    </a:lnTo>
                    <a:lnTo>
                      <a:pt x="21600" y="21600"/>
                    </a:lnTo>
                    <a:lnTo>
                      <a:pt x="20888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510" name="도형"/>
              <p:cNvSpPr/>
              <p:nvPr/>
            </p:nvSpPr>
            <p:spPr>
              <a:xfrm>
                <a:off x="1213121" y="501227"/>
                <a:ext cx="8245" cy="8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938" y="0"/>
                    </a:moveTo>
                    <a:lnTo>
                      <a:pt x="983" y="0"/>
                    </a:lnTo>
                    <a:lnTo>
                      <a:pt x="0" y="21600"/>
                    </a:lnTo>
                    <a:lnTo>
                      <a:pt x="18817" y="21600"/>
                    </a:lnTo>
                    <a:lnTo>
                      <a:pt x="21600" y="16391"/>
                    </a:lnTo>
                    <a:lnTo>
                      <a:pt x="13938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511" name="삼각형"/>
              <p:cNvSpPr/>
              <p:nvPr/>
            </p:nvSpPr>
            <p:spPr>
              <a:xfrm>
                <a:off x="1217723" y="503467"/>
                <a:ext cx="8216" cy="821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936" y="0"/>
                    </a:moveTo>
                    <a:lnTo>
                      <a:pt x="0" y="6206"/>
                    </a:lnTo>
                    <a:lnTo>
                      <a:pt x="21600" y="21600"/>
                    </a:lnTo>
                    <a:lnTo>
                      <a:pt x="9936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512" name="삼각형"/>
              <p:cNvSpPr/>
              <p:nvPr/>
            </p:nvSpPr>
            <p:spPr>
              <a:xfrm>
                <a:off x="1218651" y="500081"/>
                <a:ext cx="8216" cy="8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0" y="0"/>
                    </a:lnTo>
                    <a:lnTo>
                      <a:pt x="5446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513" name="삼각형"/>
              <p:cNvSpPr/>
              <p:nvPr/>
            </p:nvSpPr>
            <p:spPr>
              <a:xfrm>
                <a:off x="1051940" y="494453"/>
                <a:ext cx="8217" cy="8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20736" y="21600"/>
                    </a:lnTo>
                    <a:lnTo>
                      <a:pt x="21600" y="1543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514" name="도형"/>
              <p:cNvSpPr/>
              <p:nvPr/>
            </p:nvSpPr>
            <p:spPr>
              <a:xfrm>
                <a:off x="1055425" y="494453"/>
                <a:ext cx="8216" cy="8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418" y="0"/>
                    </a:moveTo>
                    <a:lnTo>
                      <a:pt x="0" y="15436"/>
                    </a:lnTo>
                    <a:lnTo>
                      <a:pt x="21600" y="21600"/>
                    </a:lnTo>
                    <a:lnTo>
                      <a:pt x="18867" y="14954"/>
                    </a:lnTo>
                    <a:lnTo>
                      <a:pt x="5418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515" name="도형"/>
              <p:cNvSpPr/>
              <p:nvPr/>
            </p:nvSpPr>
            <p:spPr>
              <a:xfrm>
                <a:off x="1056992" y="494453"/>
                <a:ext cx="8216" cy="8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0" y="0"/>
                    </a:lnTo>
                    <a:lnTo>
                      <a:pt x="4406" y="14954"/>
                    </a:lnTo>
                    <a:lnTo>
                      <a:pt x="8672" y="21600"/>
                    </a:lnTo>
                    <a:lnTo>
                      <a:pt x="19708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516" name="도형"/>
              <p:cNvSpPr/>
              <p:nvPr/>
            </p:nvSpPr>
            <p:spPr>
              <a:xfrm>
                <a:off x="1063176" y="494453"/>
                <a:ext cx="48276" cy="8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9780" y="0"/>
                    </a:moveTo>
                    <a:lnTo>
                      <a:pt x="0" y="0"/>
                    </a:lnTo>
                    <a:lnTo>
                      <a:pt x="852" y="21600"/>
                    </a:lnTo>
                    <a:lnTo>
                      <a:pt x="21600" y="21600"/>
                    </a:lnTo>
                    <a:lnTo>
                      <a:pt x="19780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517" name="도형"/>
              <p:cNvSpPr/>
              <p:nvPr/>
            </p:nvSpPr>
            <p:spPr>
              <a:xfrm>
                <a:off x="1111190" y="494453"/>
                <a:ext cx="88307" cy="8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0" y="0"/>
                    </a:lnTo>
                    <a:lnTo>
                      <a:pt x="1796" y="21600"/>
                    </a:lnTo>
                    <a:lnTo>
                      <a:pt x="21139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518" name="도형"/>
              <p:cNvSpPr/>
              <p:nvPr/>
            </p:nvSpPr>
            <p:spPr>
              <a:xfrm>
                <a:off x="1199766" y="494453"/>
                <a:ext cx="8583" cy="8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6172" y="0"/>
                    </a:moveTo>
                    <a:lnTo>
                      <a:pt x="0" y="0"/>
                    </a:lnTo>
                    <a:lnTo>
                      <a:pt x="2387" y="21600"/>
                    </a:lnTo>
                    <a:lnTo>
                      <a:pt x="21600" y="21600"/>
                    </a:lnTo>
                    <a:lnTo>
                      <a:pt x="6172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519" name="도형"/>
              <p:cNvSpPr/>
              <p:nvPr/>
            </p:nvSpPr>
            <p:spPr>
              <a:xfrm>
                <a:off x="1208552" y="494453"/>
                <a:ext cx="8216" cy="8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477" y="12984"/>
                    </a:lnTo>
                    <a:lnTo>
                      <a:pt x="21035" y="21600"/>
                    </a:lnTo>
                    <a:lnTo>
                      <a:pt x="21600" y="178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520" name="도형"/>
              <p:cNvSpPr/>
              <p:nvPr/>
            </p:nvSpPr>
            <p:spPr>
              <a:xfrm>
                <a:off x="1210956" y="494453"/>
                <a:ext cx="8216" cy="8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971" y="0"/>
                    </a:moveTo>
                    <a:lnTo>
                      <a:pt x="0" y="17825"/>
                    </a:lnTo>
                    <a:lnTo>
                      <a:pt x="3400" y="21600"/>
                    </a:lnTo>
                    <a:lnTo>
                      <a:pt x="21600" y="21600"/>
                    </a:lnTo>
                    <a:lnTo>
                      <a:pt x="1971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521" name="도형"/>
              <p:cNvSpPr/>
              <p:nvPr/>
            </p:nvSpPr>
            <p:spPr>
              <a:xfrm>
                <a:off x="1205707" y="494398"/>
                <a:ext cx="8216" cy="821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640" y="0"/>
                    </a:moveTo>
                    <a:lnTo>
                      <a:pt x="0" y="0"/>
                    </a:lnTo>
                    <a:lnTo>
                      <a:pt x="21600" y="21600"/>
                    </a:lnTo>
                    <a:lnTo>
                      <a:pt x="21438" y="13197"/>
                    </a:lnTo>
                    <a:lnTo>
                      <a:pt x="4640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522" name="도형"/>
              <p:cNvSpPr/>
              <p:nvPr/>
            </p:nvSpPr>
            <p:spPr>
              <a:xfrm>
                <a:off x="1044589" y="487680"/>
                <a:ext cx="52353" cy="8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0" y="0"/>
                    </a:lnTo>
                    <a:lnTo>
                      <a:pt x="3898" y="21600"/>
                    </a:lnTo>
                    <a:lnTo>
                      <a:pt x="21463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523" name="도형"/>
              <p:cNvSpPr/>
              <p:nvPr/>
            </p:nvSpPr>
            <p:spPr>
              <a:xfrm>
                <a:off x="1101338" y="487680"/>
                <a:ext cx="89951" cy="8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812" y="0"/>
                    </a:moveTo>
                    <a:lnTo>
                      <a:pt x="0" y="0"/>
                    </a:lnTo>
                    <a:lnTo>
                      <a:pt x="227" y="21600"/>
                    </a:lnTo>
                    <a:lnTo>
                      <a:pt x="21600" y="21600"/>
                    </a:lnTo>
                    <a:lnTo>
                      <a:pt x="20812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524" name="도형"/>
              <p:cNvSpPr/>
              <p:nvPr/>
            </p:nvSpPr>
            <p:spPr>
              <a:xfrm>
                <a:off x="1022291" y="480906"/>
                <a:ext cx="13511" cy="821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357" y="0"/>
                    </a:moveTo>
                    <a:lnTo>
                      <a:pt x="0" y="0"/>
                    </a:lnTo>
                    <a:lnTo>
                      <a:pt x="4657" y="21600"/>
                    </a:lnTo>
                    <a:lnTo>
                      <a:pt x="21600" y="21600"/>
                    </a:lnTo>
                    <a:lnTo>
                      <a:pt x="21357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525" name="도형"/>
              <p:cNvSpPr/>
              <p:nvPr/>
            </p:nvSpPr>
            <p:spPr>
              <a:xfrm>
                <a:off x="1035649" y="480906"/>
                <a:ext cx="111584" cy="821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165" y="0"/>
                    </a:moveTo>
                    <a:lnTo>
                      <a:pt x="0" y="0"/>
                    </a:lnTo>
                    <a:lnTo>
                      <a:pt x="437" y="21600"/>
                    </a:lnTo>
                    <a:lnTo>
                      <a:pt x="21600" y="21600"/>
                    </a:lnTo>
                    <a:lnTo>
                      <a:pt x="21165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526" name="삼각형"/>
              <p:cNvSpPr/>
              <p:nvPr/>
            </p:nvSpPr>
            <p:spPr>
              <a:xfrm>
                <a:off x="1146200" y="480906"/>
                <a:ext cx="8216" cy="821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0" y="0"/>
                    </a:lnTo>
                    <a:lnTo>
                      <a:pt x="19639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527" name="도형"/>
              <p:cNvSpPr/>
              <p:nvPr/>
            </p:nvSpPr>
            <p:spPr>
              <a:xfrm>
                <a:off x="1153329" y="480906"/>
                <a:ext cx="17045" cy="821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4618" y="0"/>
                    </a:moveTo>
                    <a:lnTo>
                      <a:pt x="0" y="0"/>
                    </a:lnTo>
                    <a:lnTo>
                      <a:pt x="5451" y="21600"/>
                    </a:lnTo>
                    <a:lnTo>
                      <a:pt x="21600" y="21600"/>
                    </a:lnTo>
                    <a:lnTo>
                      <a:pt x="14618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528" name="삼각형"/>
              <p:cNvSpPr/>
              <p:nvPr/>
            </p:nvSpPr>
            <p:spPr>
              <a:xfrm>
                <a:off x="1179516" y="480906"/>
                <a:ext cx="8216" cy="821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7683" y="0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17683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529" name="도형"/>
              <p:cNvSpPr/>
              <p:nvPr/>
            </p:nvSpPr>
            <p:spPr>
              <a:xfrm>
                <a:off x="1006616" y="474133"/>
                <a:ext cx="8686" cy="8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5199" y="0"/>
                    </a:moveTo>
                    <a:lnTo>
                      <a:pt x="0" y="0"/>
                    </a:lnTo>
                    <a:lnTo>
                      <a:pt x="10074" y="21600"/>
                    </a:lnTo>
                    <a:lnTo>
                      <a:pt x="21600" y="21600"/>
                    </a:lnTo>
                    <a:lnTo>
                      <a:pt x="15199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530" name="도형"/>
              <p:cNvSpPr/>
              <p:nvPr/>
            </p:nvSpPr>
            <p:spPr>
              <a:xfrm>
                <a:off x="1012727" y="474133"/>
                <a:ext cx="142669" cy="8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165" y="0"/>
                    </a:moveTo>
                    <a:lnTo>
                      <a:pt x="0" y="0"/>
                    </a:lnTo>
                    <a:lnTo>
                      <a:pt x="615" y="21600"/>
                    </a:lnTo>
                    <a:lnTo>
                      <a:pt x="21600" y="21600"/>
                    </a:lnTo>
                    <a:lnTo>
                      <a:pt x="21165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531" name="도형"/>
              <p:cNvSpPr/>
              <p:nvPr/>
            </p:nvSpPr>
            <p:spPr>
              <a:xfrm>
                <a:off x="1155395" y="474133"/>
                <a:ext cx="8291" cy="8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5723" y="0"/>
                    </a:moveTo>
                    <a:lnTo>
                      <a:pt x="3440" y="0"/>
                    </a:lnTo>
                    <a:lnTo>
                      <a:pt x="0" y="21600"/>
                    </a:lnTo>
                    <a:lnTo>
                      <a:pt x="21600" y="21600"/>
                    </a:lnTo>
                    <a:lnTo>
                      <a:pt x="15723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532" name="도형"/>
              <p:cNvSpPr/>
              <p:nvPr/>
            </p:nvSpPr>
            <p:spPr>
              <a:xfrm>
                <a:off x="991835" y="467360"/>
                <a:ext cx="54591" cy="8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479" y="0"/>
                    </a:moveTo>
                    <a:lnTo>
                      <a:pt x="0" y="0"/>
                    </a:lnTo>
                    <a:lnTo>
                      <a:pt x="2965" y="21600"/>
                    </a:lnTo>
                    <a:lnTo>
                      <a:pt x="21600" y="21600"/>
                    </a:lnTo>
                    <a:lnTo>
                      <a:pt x="21479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533" name="삼각형"/>
              <p:cNvSpPr/>
              <p:nvPr/>
            </p:nvSpPr>
            <p:spPr>
              <a:xfrm>
                <a:off x="1045796" y="467360"/>
                <a:ext cx="8216" cy="8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8876" y="0"/>
                    </a:moveTo>
                    <a:lnTo>
                      <a:pt x="0" y="0"/>
                    </a:lnTo>
                    <a:lnTo>
                      <a:pt x="21600" y="21600"/>
                    </a:lnTo>
                    <a:lnTo>
                      <a:pt x="8876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534" name="도형"/>
              <p:cNvSpPr/>
              <p:nvPr/>
            </p:nvSpPr>
            <p:spPr>
              <a:xfrm>
                <a:off x="1050617" y="467360"/>
                <a:ext cx="66760" cy="8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9921" y="0"/>
                    </a:moveTo>
                    <a:lnTo>
                      <a:pt x="0" y="0"/>
                    </a:lnTo>
                    <a:lnTo>
                      <a:pt x="1082" y="21600"/>
                    </a:lnTo>
                    <a:lnTo>
                      <a:pt x="21600" y="21600"/>
                    </a:lnTo>
                    <a:lnTo>
                      <a:pt x="19921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535" name="삼각형"/>
              <p:cNvSpPr/>
              <p:nvPr/>
            </p:nvSpPr>
            <p:spPr>
              <a:xfrm>
                <a:off x="1120180" y="467360"/>
                <a:ext cx="8216" cy="8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4448" y="21600"/>
                    </a:lnTo>
                    <a:lnTo>
                      <a:pt x="21600" y="216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536" name="도형"/>
              <p:cNvSpPr/>
              <p:nvPr/>
            </p:nvSpPr>
            <p:spPr>
              <a:xfrm>
                <a:off x="1123594" y="467360"/>
                <a:ext cx="19568" cy="8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4739" y="0"/>
                    </a:moveTo>
                    <a:lnTo>
                      <a:pt x="0" y="0"/>
                    </a:lnTo>
                    <a:lnTo>
                      <a:pt x="4688" y="21600"/>
                    </a:lnTo>
                    <a:lnTo>
                      <a:pt x="21600" y="21600"/>
                    </a:lnTo>
                    <a:lnTo>
                      <a:pt x="14739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537" name="도형"/>
              <p:cNvSpPr/>
              <p:nvPr/>
            </p:nvSpPr>
            <p:spPr>
              <a:xfrm>
                <a:off x="973578" y="460587"/>
                <a:ext cx="149976" cy="8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374" y="0"/>
                    </a:moveTo>
                    <a:lnTo>
                      <a:pt x="28" y="0"/>
                    </a:lnTo>
                    <a:lnTo>
                      <a:pt x="0" y="21600"/>
                    </a:lnTo>
                    <a:lnTo>
                      <a:pt x="21600" y="21600"/>
                    </a:lnTo>
                    <a:lnTo>
                      <a:pt x="21374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538" name="삼각형"/>
              <p:cNvSpPr/>
              <p:nvPr/>
            </p:nvSpPr>
            <p:spPr>
              <a:xfrm>
                <a:off x="1125704" y="462680"/>
                <a:ext cx="8216" cy="8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638" y="0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2638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539" name="삼각형"/>
              <p:cNvSpPr/>
              <p:nvPr/>
            </p:nvSpPr>
            <p:spPr>
              <a:xfrm>
                <a:off x="1131496" y="462121"/>
                <a:ext cx="8216" cy="8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21154" y="21600"/>
                    </a:lnTo>
                    <a:lnTo>
                      <a:pt x="21600" y="1564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540" name="도형"/>
              <p:cNvSpPr/>
              <p:nvPr/>
            </p:nvSpPr>
            <p:spPr>
              <a:xfrm>
                <a:off x="1134887" y="460587"/>
                <a:ext cx="8216" cy="8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82" y="0"/>
                    </a:moveTo>
                    <a:lnTo>
                      <a:pt x="0" y="18343"/>
                    </a:lnTo>
                    <a:lnTo>
                      <a:pt x="3842" y="21600"/>
                    </a:lnTo>
                    <a:lnTo>
                      <a:pt x="21600" y="21600"/>
                    </a:lnTo>
                    <a:lnTo>
                      <a:pt x="1182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541" name="삼각형"/>
              <p:cNvSpPr/>
              <p:nvPr/>
            </p:nvSpPr>
            <p:spPr>
              <a:xfrm>
                <a:off x="1122917" y="459293"/>
                <a:ext cx="8216" cy="8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0" y="0"/>
                    </a:lnTo>
                    <a:lnTo>
                      <a:pt x="18961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542" name="삼각형"/>
              <p:cNvSpPr/>
              <p:nvPr/>
            </p:nvSpPr>
            <p:spPr>
              <a:xfrm>
                <a:off x="1129181" y="458734"/>
                <a:ext cx="8216" cy="8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6280" y="0"/>
                    </a:moveTo>
                    <a:lnTo>
                      <a:pt x="0" y="0"/>
                    </a:lnTo>
                    <a:lnTo>
                      <a:pt x="21600" y="21600"/>
                    </a:lnTo>
                    <a:lnTo>
                      <a:pt x="6280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543" name="도형"/>
              <p:cNvSpPr/>
              <p:nvPr/>
            </p:nvSpPr>
            <p:spPr>
              <a:xfrm>
                <a:off x="926354" y="440987"/>
                <a:ext cx="141374" cy="2032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975" y="0"/>
                    </a:moveTo>
                    <a:lnTo>
                      <a:pt x="0" y="0"/>
                    </a:lnTo>
                    <a:lnTo>
                      <a:pt x="1778" y="7200"/>
                    </a:lnTo>
                    <a:lnTo>
                      <a:pt x="3703" y="14400"/>
                    </a:lnTo>
                    <a:lnTo>
                      <a:pt x="5681" y="21600"/>
                    </a:lnTo>
                    <a:lnTo>
                      <a:pt x="21336" y="21600"/>
                    </a:lnTo>
                    <a:lnTo>
                      <a:pt x="21600" y="14400"/>
                    </a:lnTo>
                    <a:lnTo>
                      <a:pt x="20142" y="14400"/>
                    </a:lnTo>
                    <a:lnTo>
                      <a:pt x="18804" y="7200"/>
                    </a:lnTo>
                    <a:lnTo>
                      <a:pt x="17672" y="7200"/>
                    </a:lnTo>
                    <a:lnTo>
                      <a:pt x="16975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544" name="삼각형"/>
              <p:cNvSpPr/>
              <p:nvPr/>
            </p:nvSpPr>
            <p:spPr>
              <a:xfrm>
                <a:off x="1065594" y="454596"/>
                <a:ext cx="8216" cy="8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400" y="0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10400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545" name="삼각형"/>
              <p:cNvSpPr/>
              <p:nvPr/>
            </p:nvSpPr>
            <p:spPr>
              <a:xfrm>
                <a:off x="1070742" y="453813"/>
                <a:ext cx="8216" cy="821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045" y="0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3045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546" name="도형"/>
              <p:cNvSpPr/>
              <p:nvPr/>
            </p:nvSpPr>
            <p:spPr>
              <a:xfrm>
                <a:off x="1077142" y="453813"/>
                <a:ext cx="12444" cy="821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5713" y="0"/>
                    </a:moveTo>
                    <a:lnTo>
                      <a:pt x="0" y="0"/>
                    </a:lnTo>
                    <a:lnTo>
                      <a:pt x="317" y="21600"/>
                    </a:lnTo>
                    <a:lnTo>
                      <a:pt x="21600" y="21600"/>
                    </a:lnTo>
                    <a:lnTo>
                      <a:pt x="15713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547" name="도형"/>
              <p:cNvSpPr/>
              <p:nvPr/>
            </p:nvSpPr>
            <p:spPr>
              <a:xfrm>
                <a:off x="1089585" y="453813"/>
                <a:ext cx="28571" cy="821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783" y="0"/>
                    </a:moveTo>
                    <a:lnTo>
                      <a:pt x="374" y="0"/>
                    </a:lnTo>
                    <a:lnTo>
                      <a:pt x="0" y="21600"/>
                    </a:lnTo>
                    <a:lnTo>
                      <a:pt x="21600" y="21600"/>
                    </a:lnTo>
                    <a:lnTo>
                      <a:pt x="18783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548" name="삼각형"/>
              <p:cNvSpPr/>
              <p:nvPr/>
            </p:nvSpPr>
            <p:spPr>
              <a:xfrm>
                <a:off x="1065465" y="451209"/>
                <a:ext cx="8216" cy="8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0" y="0"/>
                    </a:lnTo>
                    <a:lnTo>
                      <a:pt x="1120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549" name="도형"/>
              <p:cNvSpPr/>
              <p:nvPr/>
            </p:nvSpPr>
            <p:spPr>
              <a:xfrm>
                <a:off x="1058184" y="447040"/>
                <a:ext cx="27514" cy="8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1340" y="0"/>
                    </a:lnTo>
                    <a:lnTo>
                      <a:pt x="0" y="21600"/>
                    </a:lnTo>
                    <a:lnTo>
                      <a:pt x="19596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550" name="도형"/>
              <p:cNvSpPr/>
              <p:nvPr/>
            </p:nvSpPr>
            <p:spPr>
              <a:xfrm>
                <a:off x="1085697" y="447040"/>
                <a:ext cx="12518" cy="8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434" y="0"/>
                    </a:moveTo>
                    <a:lnTo>
                      <a:pt x="0" y="0"/>
                    </a:lnTo>
                    <a:lnTo>
                      <a:pt x="2478" y="21600"/>
                    </a:lnTo>
                    <a:lnTo>
                      <a:pt x="21600" y="21600"/>
                    </a:lnTo>
                    <a:lnTo>
                      <a:pt x="16434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551" name="삼각형"/>
              <p:cNvSpPr/>
              <p:nvPr/>
            </p:nvSpPr>
            <p:spPr>
              <a:xfrm>
                <a:off x="1098638" y="447040"/>
                <a:ext cx="8216" cy="8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094" y="0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4094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552" name="삼각형"/>
              <p:cNvSpPr/>
              <p:nvPr/>
            </p:nvSpPr>
            <p:spPr>
              <a:xfrm>
                <a:off x="1103900" y="447040"/>
                <a:ext cx="8217" cy="8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7204" y="21600"/>
                    </a:lnTo>
                    <a:lnTo>
                      <a:pt x="21600" y="216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553" name="삼각형"/>
              <p:cNvSpPr/>
              <p:nvPr/>
            </p:nvSpPr>
            <p:spPr>
              <a:xfrm>
                <a:off x="916458" y="440266"/>
                <a:ext cx="8217" cy="821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12738" y="21600"/>
                    </a:lnTo>
                    <a:lnTo>
                      <a:pt x="21600" y="216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554" name="도형"/>
              <p:cNvSpPr/>
              <p:nvPr/>
            </p:nvSpPr>
            <p:spPr>
              <a:xfrm>
                <a:off x="921749" y="440266"/>
                <a:ext cx="8216" cy="821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349" y="0"/>
                    </a:moveTo>
                    <a:lnTo>
                      <a:pt x="0" y="0"/>
                    </a:lnTo>
                    <a:lnTo>
                      <a:pt x="1862" y="21600"/>
                    </a:lnTo>
                    <a:lnTo>
                      <a:pt x="21600" y="21600"/>
                    </a:lnTo>
                    <a:lnTo>
                      <a:pt x="5349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555" name="삼각형"/>
              <p:cNvSpPr/>
              <p:nvPr/>
            </p:nvSpPr>
            <p:spPr>
              <a:xfrm>
                <a:off x="1065194" y="440266"/>
                <a:ext cx="8217" cy="821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9841" y="0"/>
                    </a:moveTo>
                    <a:lnTo>
                      <a:pt x="0" y="0"/>
                    </a:lnTo>
                    <a:lnTo>
                      <a:pt x="21600" y="21600"/>
                    </a:lnTo>
                    <a:lnTo>
                      <a:pt x="19841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556" name="도형"/>
              <p:cNvSpPr/>
              <p:nvPr/>
            </p:nvSpPr>
            <p:spPr>
              <a:xfrm>
                <a:off x="1071854" y="440266"/>
                <a:ext cx="8217" cy="821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930" y="0"/>
                    </a:moveTo>
                    <a:lnTo>
                      <a:pt x="4122" y="0"/>
                    </a:lnTo>
                    <a:lnTo>
                      <a:pt x="0" y="21600"/>
                    </a:lnTo>
                    <a:lnTo>
                      <a:pt x="21600" y="21600"/>
                    </a:lnTo>
                    <a:lnTo>
                      <a:pt x="10930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557" name="삼각형"/>
              <p:cNvSpPr/>
              <p:nvPr/>
            </p:nvSpPr>
            <p:spPr>
              <a:xfrm>
                <a:off x="1077755" y="440266"/>
                <a:ext cx="8217" cy="821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0" y="21600"/>
                    </a:lnTo>
                    <a:lnTo>
                      <a:pt x="11164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558" name="도형"/>
              <p:cNvSpPr/>
              <p:nvPr/>
            </p:nvSpPr>
            <p:spPr>
              <a:xfrm>
                <a:off x="908743" y="433493"/>
                <a:ext cx="35792" cy="8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143" y="0"/>
                    </a:lnTo>
                    <a:lnTo>
                      <a:pt x="0" y="21600"/>
                    </a:lnTo>
                    <a:lnTo>
                      <a:pt x="20349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559" name="도형"/>
              <p:cNvSpPr/>
              <p:nvPr/>
            </p:nvSpPr>
            <p:spPr>
              <a:xfrm>
                <a:off x="945472" y="433493"/>
                <a:ext cx="8217" cy="8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421" y="0"/>
                    </a:moveTo>
                    <a:lnTo>
                      <a:pt x="0" y="0"/>
                    </a:lnTo>
                    <a:lnTo>
                      <a:pt x="4247" y="21600"/>
                    </a:lnTo>
                    <a:lnTo>
                      <a:pt x="21600" y="21600"/>
                    </a:lnTo>
                    <a:lnTo>
                      <a:pt x="9421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560" name="삼각형"/>
              <p:cNvSpPr/>
              <p:nvPr/>
            </p:nvSpPr>
            <p:spPr>
              <a:xfrm>
                <a:off x="948845" y="433493"/>
                <a:ext cx="8217" cy="8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14204" y="21600"/>
                    </a:lnTo>
                    <a:lnTo>
                      <a:pt x="21600" y="216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561" name="도형"/>
              <p:cNvSpPr/>
              <p:nvPr/>
            </p:nvSpPr>
            <p:spPr>
              <a:xfrm>
                <a:off x="952750" y="433493"/>
                <a:ext cx="73777" cy="8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0" y="0"/>
                    </a:lnTo>
                    <a:lnTo>
                      <a:pt x="720" y="21600"/>
                    </a:lnTo>
                    <a:lnTo>
                      <a:pt x="21402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562" name="도형"/>
              <p:cNvSpPr/>
              <p:nvPr/>
            </p:nvSpPr>
            <p:spPr>
              <a:xfrm>
                <a:off x="1027927" y="433493"/>
                <a:ext cx="36753" cy="8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086" y="0"/>
                    </a:moveTo>
                    <a:lnTo>
                      <a:pt x="0" y="0"/>
                    </a:lnTo>
                    <a:lnTo>
                      <a:pt x="2544" y="21600"/>
                    </a:lnTo>
                    <a:lnTo>
                      <a:pt x="21600" y="21600"/>
                    </a:lnTo>
                    <a:lnTo>
                      <a:pt x="21086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563" name="삼각형"/>
              <p:cNvSpPr/>
              <p:nvPr/>
            </p:nvSpPr>
            <p:spPr>
              <a:xfrm>
                <a:off x="1062143" y="434315"/>
                <a:ext cx="8216" cy="8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10090" y="21600"/>
                    </a:lnTo>
                    <a:lnTo>
                      <a:pt x="21600" y="216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564" name="삼각형"/>
              <p:cNvSpPr/>
              <p:nvPr/>
            </p:nvSpPr>
            <p:spPr>
              <a:xfrm>
                <a:off x="1060649" y="430928"/>
                <a:ext cx="8216" cy="8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514" y="0"/>
                    </a:moveTo>
                    <a:lnTo>
                      <a:pt x="0" y="0"/>
                    </a:lnTo>
                    <a:lnTo>
                      <a:pt x="21600" y="21600"/>
                    </a:lnTo>
                    <a:lnTo>
                      <a:pt x="11514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565" name="도형"/>
              <p:cNvSpPr/>
              <p:nvPr/>
            </p:nvSpPr>
            <p:spPr>
              <a:xfrm>
                <a:off x="896260" y="426720"/>
                <a:ext cx="126032" cy="8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893" y="0"/>
                    </a:moveTo>
                    <a:lnTo>
                      <a:pt x="717" y="0"/>
                    </a:lnTo>
                    <a:lnTo>
                      <a:pt x="0" y="21600"/>
                    </a:lnTo>
                    <a:lnTo>
                      <a:pt x="21600" y="21600"/>
                    </a:lnTo>
                    <a:lnTo>
                      <a:pt x="20893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566" name="도형"/>
              <p:cNvSpPr/>
              <p:nvPr/>
            </p:nvSpPr>
            <p:spPr>
              <a:xfrm>
                <a:off x="1019427" y="426720"/>
                <a:ext cx="33459" cy="8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325" y="0"/>
                    </a:moveTo>
                    <a:lnTo>
                      <a:pt x="0" y="0"/>
                    </a:lnTo>
                    <a:lnTo>
                      <a:pt x="1849" y="21600"/>
                    </a:lnTo>
                    <a:lnTo>
                      <a:pt x="21413" y="21600"/>
                    </a:lnTo>
                    <a:lnTo>
                      <a:pt x="21600" y="7628"/>
                    </a:lnTo>
                    <a:lnTo>
                      <a:pt x="20325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567" name="삼각형"/>
              <p:cNvSpPr/>
              <p:nvPr/>
            </p:nvSpPr>
            <p:spPr>
              <a:xfrm>
                <a:off x="1051702" y="429266"/>
                <a:ext cx="8216" cy="8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10644" y="21600"/>
                    </a:lnTo>
                    <a:lnTo>
                      <a:pt x="21600" y="216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568" name="삼각형"/>
              <p:cNvSpPr/>
              <p:nvPr/>
            </p:nvSpPr>
            <p:spPr>
              <a:xfrm>
                <a:off x="1049892" y="425879"/>
                <a:ext cx="8216" cy="8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529" y="0"/>
                    </a:moveTo>
                    <a:lnTo>
                      <a:pt x="0" y="10147"/>
                    </a:lnTo>
                    <a:lnTo>
                      <a:pt x="21600" y="21600"/>
                    </a:lnTo>
                    <a:lnTo>
                      <a:pt x="1529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569" name="도형"/>
              <p:cNvSpPr/>
              <p:nvPr/>
            </p:nvSpPr>
            <p:spPr>
              <a:xfrm>
                <a:off x="883079" y="419946"/>
                <a:ext cx="111204" cy="821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542" y="0"/>
                    </a:moveTo>
                    <a:lnTo>
                      <a:pt x="50" y="0"/>
                    </a:lnTo>
                    <a:lnTo>
                      <a:pt x="0" y="21600"/>
                    </a:lnTo>
                    <a:lnTo>
                      <a:pt x="21600" y="21600"/>
                    </a:lnTo>
                    <a:lnTo>
                      <a:pt x="21542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570" name="도형"/>
              <p:cNvSpPr/>
              <p:nvPr/>
            </p:nvSpPr>
            <p:spPr>
              <a:xfrm>
                <a:off x="993986" y="419946"/>
                <a:ext cx="20634" cy="821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064" y="0"/>
                    </a:moveTo>
                    <a:lnTo>
                      <a:pt x="0" y="0"/>
                    </a:lnTo>
                    <a:lnTo>
                      <a:pt x="10267" y="21600"/>
                    </a:lnTo>
                    <a:lnTo>
                      <a:pt x="21600" y="21600"/>
                    </a:lnTo>
                    <a:lnTo>
                      <a:pt x="18064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571" name="도형"/>
              <p:cNvSpPr/>
              <p:nvPr/>
            </p:nvSpPr>
            <p:spPr>
              <a:xfrm>
                <a:off x="1012753" y="419946"/>
                <a:ext cx="29045" cy="821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085" y="0"/>
                    </a:moveTo>
                    <a:lnTo>
                      <a:pt x="0" y="0"/>
                    </a:lnTo>
                    <a:lnTo>
                      <a:pt x="2806" y="21600"/>
                    </a:lnTo>
                    <a:lnTo>
                      <a:pt x="21600" y="21600"/>
                    </a:lnTo>
                    <a:lnTo>
                      <a:pt x="18085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572" name="도형"/>
              <p:cNvSpPr/>
              <p:nvPr/>
            </p:nvSpPr>
            <p:spPr>
              <a:xfrm>
                <a:off x="862278" y="413173"/>
                <a:ext cx="32655" cy="8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0" y="0"/>
                    </a:lnTo>
                    <a:lnTo>
                      <a:pt x="1174" y="21600"/>
                    </a:lnTo>
                    <a:lnTo>
                      <a:pt x="21228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573" name="도형"/>
              <p:cNvSpPr/>
              <p:nvPr/>
            </p:nvSpPr>
            <p:spPr>
              <a:xfrm>
                <a:off x="894381" y="413173"/>
                <a:ext cx="8216" cy="8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8002" y="0"/>
                    </a:moveTo>
                    <a:lnTo>
                      <a:pt x="0" y="0"/>
                    </a:lnTo>
                    <a:lnTo>
                      <a:pt x="3786" y="21600"/>
                    </a:lnTo>
                    <a:lnTo>
                      <a:pt x="21600" y="21600"/>
                    </a:lnTo>
                    <a:lnTo>
                      <a:pt x="8002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574" name="도형"/>
              <p:cNvSpPr/>
              <p:nvPr/>
            </p:nvSpPr>
            <p:spPr>
              <a:xfrm>
                <a:off x="902553" y="413173"/>
                <a:ext cx="75456" cy="8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636" y="0"/>
                    </a:moveTo>
                    <a:lnTo>
                      <a:pt x="0" y="0"/>
                    </a:lnTo>
                    <a:lnTo>
                      <a:pt x="1105" y="21600"/>
                    </a:lnTo>
                    <a:lnTo>
                      <a:pt x="21600" y="21600"/>
                    </a:lnTo>
                    <a:lnTo>
                      <a:pt x="20636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575" name="도형"/>
              <p:cNvSpPr/>
              <p:nvPr/>
            </p:nvSpPr>
            <p:spPr>
              <a:xfrm>
                <a:off x="977475" y="413173"/>
                <a:ext cx="14866" cy="8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0" y="0"/>
                    </a:lnTo>
                    <a:lnTo>
                      <a:pt x="775" y="21600"/>
                    </a:lnTo>
                    <a:lnTo>
                      <a:pt x="21157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576" name="도형"/>
              <p:cNvSpPr/>
              <p:nvPr/>
            </p:nvSpPr>
            <p:spPr>
              <a:xfrm>
                <a:off x="992340" y="413173"/>
                <a:ext cx="12945" cy="8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5044" y="0"/>
                    </a:moveTo>
                    <a:lnTo>
                      <a:pt x="0" y="0"/>
                    </a:lnTo>
                    <a:lnTo>
                      <a:pt x="4985" y="21600"/>
                    </a:lnTo>
                    <a:lnTo>
                      <a:pt x="21600" y="21600"/>
                    </a:lnTo>
                    <a:lnTo>
                      <a:pt x="15044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577" name="도형"/>
              <p:cNvSpPr/>
              <p:nvPr/>
            </p:nvSpPr>
            <p:spPr>
              <a:xfrm>
                <a:off x="1002324" y="413173"/>
                <a:ext cx="11766" cy="8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7758" y="0"/>
                    </a:moveTo>
                    <a:lnTo>
                      <a:pt x="0" y="0"/>
                    </a:lnTo>
                    <a:lnTo>
                      <a:pt x="5434" y="21600"/>
                    </a:lnTo>
                    <a:lnTo>
                      <a:pt x="21600" y="21600"/>
                    </a:lnTo>
                    <a:lnTo>
                      <a:pt x="17758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578" name="삼각형"/>
              <p:cNvSpPr/>
              <p:nvPr/>
            </p:nvSpPr>
            <p:spPr>
              <a:xfrm>
                <a:off x="1014171" y="413173"/>
                <a:ext cx="8216" cy="8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29" y="0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329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579" name="도형"/>
              <p:cNvSpPr/>
              <p:nvPr/>
            </p:nvSpPr>
            <p:spPr>
              <a:xfrm>
                <a:off x="840604" y="400348"/>
                <a:ext cx="14103" cy="1354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814" y="0"/>
                    </a:moveTo>
                    <a:lnTo>
                      <a:pt x="2511" y="0"/>
                    </a:lnTo>
                    <a:lnTo>
                      <a:pt x="0" y="10800"/>
                    </a:lnTo>
                    <a:lnTo>
                      <a:pt x="2884" y="21600"/>
                    </a:lnTo>
                    <a:lnTo>
                      <a:pt x="4659" y="10800"/>
                    </a:lnTo>
                    <a:lnTo>
                      <a:pt x="21600" y="10800"/>
                    </a:lnTo>
                    <a:lnTo>
                      <a:pt x="16814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580" name="도형"/>
              <p:cNvSpPr/>
              <p:nvPr/>
            </p:nvSpPr>
            <p:spPr>
              <a:xfrm>
                <a:off x="853798" y="406400"/>
                <a:ext cx="28652" cy="8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0" y="0"/>
                    </a:lnTo>
                    <a:lnTo>
                      <a:pt x="2997" y="21600"/>
                    </a:lnTo>
                    <a:lnTo>
                      <a:pt x="19333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581" name="도형"/>
              <p:cNvSpPr/>
              <p:nvPr/>
            </p:nvSpPr>
            <p:spPr>
              <a:xfrm>
                <a:off x="884478" y="406400"/>
                <a:ext cx="76997" cy="8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730" y="0"/>
                    </a:moveTo>
                    <a:lnTo>
                      <a:pt x="133" y="0"/>
                    </a:lnTo>
                    <a:lnTo>
                      <a:pt x="0" y="21600"/>
                    </a:lnTo>
                    <a:lnTo>
                      <a:pt x="21600" y="21600"/>
                    </a:lnTo>
                    <a:lnTo>
                      <a:pt x="20730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582" name="도형"/>
              <p:cNvSpPr/>
              <p:nvPr/>
            </p:nvSpPr>
            <p:spPr>
              <a:xfrm>
                <a:off x="962273" y="406400"/>
                <a:ext cx="12979" cy="8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532" y="0"/>
                    </a:moveTo>
                    <a:lnTo>
                      <a:pt x="0" y="0"/>
                    </a:lnTo>
                    <a:lnTo>
                      <a:pt x="5636" y="21600"/>
                    </a:lnTo>
                    <a:lnTo>
                      <a:pt x="21600" y="21600"/>
                    </a:lnTo>
                    <a:lnTo>
                      <a:pt x="20532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583" name="도형"/>
              <p:cNvSpPr/>
              <p:nvPr/>
            </p:nvSpPr>
            <p:spPr>
              <a:xfrm>
                <a:off x="974609" y="406400"/>
                <a:ext cx="20353" cy="8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450" y="0"/>
                    </a:moveTo>
                    <a:lnTo>
                      <a:pt x="0" y="0"/>
                    </a:lnTo>
                    <a:lnTo>
                      <a:pt x="1532" y="21600"/>
                    </a:lnTo>
                    <a:lnTo>
                      <a:pt x="21600" y="21600"/>
                    </a:lnTo>
                    <a:lnTo>
                      <a:pt x="20450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584" name="도형"/>
              <p:cNvSpPr/>
              <p:nvPr/>
            </p:nvSpPr>
            <p:spPr>
              <a:xfrm>
                <a:off x="993878" y="406400"/>
                <a:ext cx="9788" cy="8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883" y="0"/>
                    </a:moveTo>
                    <a:lnTo>
                      <a:pt x="0" y="0"/>
                    </a:lnTo>
                    <a:lnTo>
                      <a:pt x="3124" y="21600"/>
                    </a:lnTo>
                    <a:lnTo>
                      <a:pt x="21600" y="21600"/>
                    </a:lnTo>
                    <a:lnTo>
                      <a:pt x="20883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585" name="도형"/>
              <p:cNvSpPr/>
              <p:nvPr/>
            </p:nvSpPr>
            <p:spPr>
              <a:xfrm>
                <a:off x="830599" y="399627"/>
                <a:ext cx="8217" cy="8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0" y="0"/>
                    </a:lnTo>
                    <a:lnTo>
                      <a:pt x="12926" y="21600"/>
                    </a:lnTo>
                    <a:lnTo>
                      <a:pt x="20969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586" name="도형"/>
              <p:cNvSpPr/>
              <p:nvPr/>
            </p:nvSpPr>
            <p:spPr>
              <a:xfrm>
                <a:off x="853134" y="399627"/>
                <a:ext cx="13467" cy="8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917" y="0"/>
                    </a:moveTo>
                    <a:lnTo>
                      <a:pt x="0" y="0"/>
                    </a:lnTo>
                    <a:lnTo>
                      <a:pt x="2521" y="21600"/>
                    </a:lnTo>
                    <a:lnTo>
                      <a:pt x="21600" y="21600"/>
                    </a:lnTo>
                    <a:lnTo>
                      <a:pt x="16917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587" name="삼각형"/>
              <p:cNvSpPr/>
              <p:nvPr/>
            </p:nvSpPr>
            <p:spPr>
              <a:xfrm>
                <a:off x="865256" y="399627"/>
                <a:ext cx="8216" cy="8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931" y="0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10931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588" name="도형"/>
              <p:cNvSpPr/>
              <p:nvPr/>
            </p:nvSpPr>
            <p:spPr>
              <a:xfrm>
                <a:off x="875628" y="399627"/>
                <a:ext cx="68263" cy="8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165" y="0"/>
                    </a:moveTo>
                    <a:lnTo>
                      <a:pt x="0" y="0"/>
                    </a:lnTo>
                    <a:lnTo>
                      <a:pt x="1340" y="21600"/>
                    </a:lnTo>
                    <a:lnTo>
                      <a:pt x="21600" y="21600"/>
                    </a:lnTo>
                    <a:lnTo>
                      <a:pt x="21165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589" name="도형"/>
              <p:cNvSpPr/>
              <p:nvPr/>
            </p:nvSpPr>
            <p:spPr>
              <a:xfrm>
                <a:off x="942992" y="401231"/>
                <a:ext cx="8217" cy="8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4288" y="0"/>
                    </a:moveTo>
                    <a:lnTo>
                      <a:pt x="0" y="21600"/>
                    </a:lnTo>
                    <a:lnTo>
                      <a:pt x="20603" y="21600"/>
                    </a:lnTo>
                    <a:lnTo>
                      <a:pt x="21600" y="15357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590" name="도형"/>
              <p:cNvSpPr/>
              <p:nvPr/>
            </p:nvSpPr>
            <p:spPr>
              <a:xfrm>
                <a:off x="950309" y="399627"/>
                <a:ext cx="22992" cy="8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1549" y="0"/>
                    </a:lnTo>
                    <a:lnTo>
                      <a:pt x="0" y="18314"/>
                    </a:lnTo>
                    <a:lnTo>
                      <a:pt x="829" y="21600"/>
                    </a:lnTo>
                    <a:lnTo>
                      <a:pt x="20989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591" name="도형"/>
              <p:cNvSpPr/>
              <p:nvPr/>
            </p:nvSpPr>
            <p:spPr>
              <a:xfrm>
                <a:off x="973544" y="399627"/>
                <a:ext cx="8217" cy="8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4231" y="0"/>
                    </a:lnTo>
                    <a:lnTo>
                      <a:pt x="0" y="21600"/>
                    </a:lnTo>
                    <a:lnTo>
                      <a:pt x="15252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592" name="도형"/>
              <p:cNvSpPr/>
              <p:nvPr/>
            </p:nvSpPr>
            <p:spPr>
              <a:xfrm>
                <a:off x="979450" y="399627"/>
                <a:ext cx="9965" cy="8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0" y="0"/>
                    </a:lnTo>
                    <a:lnTo>
                      <a:pt x="9031" y="21600"/>
                    </a:lnTo>
                    <a:lnTo>
                      <a:pt x="19132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593" name="삼각형"/>
              <p:cNvSpPr/>
              <p:nvPr/>
            </p:nvSpPr>
            <p:spPr>
              <a:xfrm>
                <a:off x="945939" y="399111"/>
                <a:ext cx="8217" cy="821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0" y="12065"/>
                    </a:lnTo>
                    <a:lnTo>
                      <a:pt x="12283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594" name="삼각형"/>
              <p:cNvSpPr/>
              <p:nvPr/>
            </p:nvSpPr>
            <p:spPr>
              <a:xfrm>
                <a:off x="944565" y="397844"/>
                <a:ext cx="8216" cy="8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0" y="0"/>
                    </a:lnTo>
                    <a:lnTo>
                      <a:pt x="9038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595" name="도형"/>
              <p:cNvSpPr/>
              <p:nvPr/>
            </p:nvSpPr>
            <p:spPr>
              <a:xfrm>
                <a:off x="812952" y="392853"/>
                <a:ext cx="8768" cy="821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0" y="0"/>
                    </a:lnTo>
                    <a:lnTo>
                      <a:pt x="11753" y="21600"/>
                    </a:lnTo>
                    <a:lnTo>
                      <a:pt x="19382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596" name="도형"/>
              <p:cNvSpPr/>
              <p:nvPr/>
            </p:nvSpPr>
            <p:spPr>
              <a:xfrm>
                <a:off x="821719" y="392853"/>
                <a:ext cx="20864" cy="821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193" y="0"/>
                    </a:moveTo>
                    <a:lnTo>
                      <a:pt x="0" y="0"/>
                    </a:lnTo>
                    <a:lnTo>
                      <a:pt x="3212" y="21600"/>
                    </a:lnTo>
                    <a:lnTo>
                      <a:pt x="21600" y="21600"/>
                    </a:lnTo>
                    <a:lnTo>
                      <a:pt x="21193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597" name="삼각형"/>
              <p:cNvSpPr/>
              <p:nvPr/>
            </p:nvSpPr>
            <p:spPr>
              <a:xfrm>
                <a:off x="838349" y="392853"/>
                <a:ext cx="8216" cy="821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15823" y="21600"/>
                    </a:lnTo>
                    <a:lnTo>
                      <a:pt x="21600" y="235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598" name="삼각형"/>
              <p:cNvSpPr/>
              <p:nvPr/>
            </p:nvSpPr>
            <p:spPr>
              <a:xfrm>
                <a:off x="840743" y="393222"/>
                <a:ext cx="8216" cy="8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684" y="0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684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599" name="도형"/>
              <p:cNvSpPr/>
              <p:nvPr/>
            </p:nvSpPr>
            <p:spPr>
              <a:xfrm>
                <a:off x="844938" y="392853"/>
                <a:ext cx="8216" cy="821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197" y="0"/>
                    </a:moveTo>
                    <a:lnTo>
                      <a:pt x="0" y="0"/>
                    </a:lnTo>
                    <a:lnTo>
                      <a:pt x="2939" y="21600"/>
                    </a:lnTo>
                    <a:lnTo>
                      <a:pt x="21600" y="21600"/>
                    </a:lnTo>
                    <a:lnTo>
                      <a:pt x="11197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600" name="도형"/>
              <p:cNvSpPr/>
              <p:nvPr/>
            </p:nvSpPr>
            <p:spPr>
              <a:xfrm>
                <a:off x="852483" y="392853"/>
                <a:ext cx="8217" cy="821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466" y="0"/>
                    </a:moveTo>
                    <a:lnTo>
                      <a:pt x="0" y="0"/>
                    </a:lnTo>
                    <a:lnTo>
                      <a:pt x="13142" y="21600"/>
                    </a:lnTo>
                    <a:lnTo>
                      <a:pt x="21600" y="4274"/>
                    </a:lnTo>
                    <a:lnTo>
                      <a:pt x="18466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601" name="도형"/>
              <p:cNvSpPr/>
              <p:nvPr/>
            </p:nvSpPr>
            <p:spPr>
              <a:xfrm>
                <a:off x="856188" y="392853"/>
                <a:ext cx="8217" cy="821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2777" y="0"/>
                    </a:lnTo>
                    <a:lnTo>
                      <a:pt x="0" y="4274"/>
                    </a:lnTo>
                    <a:lnTo>
                      <a:pt x="16906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602" name="도형"/>
              <p:cNvSpPr/>
              <p:nvPr/>
            </p:nvSpPr>
            <p:spPr>
              <a:xfrm>
                <a:off x="866055" y="392853"/>
                <a:ext cx="8216" cy="821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972" y="0"/>
                    </a:lnTo>
                    <a:lnTo>
                      <a:pt x="0" y="21600"/>
                    </a:lnTo>
                    <a:lnTo>
                      <a:pt x="14981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603" name="도형"/>
              <p:cNvSpPr/>
              <p:nvPr/>
            </p:nvSpPr>
            <p:spPr>
              <a:xfrm>
                <a:off x="874152" y="392853"/>
                <a:ext cx="96717" cy="821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0" y="0"/>
                    </a:lnTo>
                    <a:lnTo>
                      <a:pt x="380" y="21600"/>
                    </a:lnTo>
                    <a:lnTo>
                      <a:pt x="21142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604" name="삼각형"/>
              <p:cNvSpPr/>
              <p:nvPr/>
            </p:nvSpPr>
            <p:spPr>
              <a:xfrm>
                <a:off x="854496" y="390137"/>
                <a:ext cx="8216" cy="8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0" y="0"/>
                    </a:lnTo>
                    <a:lnTo>
                      <a:pt x="12965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605" name="삼각형"/>
              <p:cNvSpPr/>
              <p:nvPr/>
            </p:nvSpPr>
            <p:spPr>
              <a:xfrm>
                <a:off x="838358" y="389835"/>
                <a:ext cx="8216" cy="8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0" y="0"/>
                    </a:lnTo>
                    <a:lnTo>
                      <a:pt x="20919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606" name="도형"/>
              <p:cNvSpPr/>
              <p:nvPr/>
            </p:nvSpPr>
            <p:spPr>
              <a:xfrm>
                <a:off x="792804" y="386080"/>
                <a:ext cx="44278" cy="8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389" y="0"/>
                    </a:moveTo>
                    <a:lnTo>
                      <a:pt x="334" y="0"/>
                    </a:lnTo>
                    <a:lnTo>
                      <a:pt x="0" y="21600"/>
                    </a:lnTo>
                    <a:lnTo>
                      <a:pt x="21600" y="21600"/>
                    </a:lnTo>
                    <a:lnTo>
                      <a:pt x="21389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607" name="삼각형"/>
              <p:cNvSpPr/>
              <p:nvPr/>
            </p:nvSpPr>
            <p:spPr>
              <a:xfrm>
                <a:off x="840645" y="386080"/>
                <a:ext cx="8216" cy="8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0" y="0"/>
                    </a:lnTo>
                    <a:lnTo>
                      <a:pt x="2771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608" name="도형"/>
              <p:cNvSpPr/>
              <p:nvPr/>
            </p:nvSpPr>
            <p:spPr>
              <a:xfrm>
                <a:off x="845144" y="386080"/>
                <a:ext cx="8217" cy="8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028" y="0"/>
                    </a:moveTo>
                    <a:lnTo>
                      <a:pt x="0" y="0"/>
                    </a:lnTo>
                    <a:lnTo>
                      <a:pt x="7170" y="21600"/>
                    </a:lnTo>
                    <a:lnTo>
                      <a:pt x="18963" y="21600"/>
                    </a:lnTo>
                    <a:lnTo>
                      <a:pt x="21600" y="10855"/>
                    </a:lnTo>
                    <a:lnTo>
                      <a:pt x="11028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609" name="도형"/>
              <p:cNvSpPr/>
              <p:nvPr/>
            </p:nvSpPr>
            <p:spPr>
              <a:xfrm>
                <a:off x="851324" y="386080"/>
                <a:ext cx="99896" cy="8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099" y="0"/>
                    </a:moveTo>
                    <a:lnTo>
                      <a:pt x="110" y="0"/>
                    </a:lnTo>
                    <a:lnTo>
                      <a:pt x="0" y="10855"/>
                    </a:lnTo>
                    <a:lnTo>
                      <a:pt x="434" y="21600"/>
                    </a:lnTo>
                    <a:lnTo>
                      <a:pt x="21600" y="21600"/>
                    </a:lnTo>
                    <a:lnTo>
                      <a:pt x="21285" y="3565"/>
                    </a:lnTo>
                    <a:lnTo>
                      <a:pt x="21099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610" name="도형"/>
              <p:cNvSpPr/>
              <p:nvPr/>
            </p:nvSpPr>
            <p:spPr>
              <a:xfrm>
                <a:off x="949472" y="386080"/>
                <a:ext cx="10994" cy="8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4905" y="0"/>
                    </a:moveTo>
                    <a:lnTo>
                      <a:pt x="0" y="0"/>
                    </a:lnTo>
                    <a:lnTo>
                      <a:pt x="567" y="3565"/>
                    </a:lnTo>
                    <a:lnTo>
                      <a:pt x="9089" y="21600"/>
                    </a:lnTo>
                    <a:lnTo>
                      <a:pt x="21600" y="21600"/>
                    </a:lnTo>
                    <a:lnTo>
                      <a:pt x="14905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611" name="삼각형"/>
              <p:cNvSpPr/>
              <p:nvPr/>
            </p:nvSpPr>
            <p:spPr>
              <a:xfrm>
                <a:off x="846457" y="384395"/>
                <a:ext cx="8216" cy="8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0" y="0"/>
                    </a:lnTo>
                    <a:lnTo>
                      <a:pt x="17257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612" name="도형"/>
              <p:cNvSpPr/>
              <p:nvPr/>
            </p:nvSpPr>
            <p:spPr>
              <a:xfrm>
                <a:off x="771387" y="373254"/>
                <a:ext cx="49778" cy="1354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7004" y="0"/>
                    </a:moveTo>
                    <a:lnTo>
                      <a:pt x="0" y="0"/>
                    </a:lnTo>
                    <a:lnTo>
                      <a:pt x="238" y="10800"/>
                    </a:lnTo>
                    <a:lnTo>
                      <a:pt x="1622" y="21600"/>
                    </a:lnTo>
                    <a:lnTo>
                      <a:pt x="21600" y="21600"/>
                    </a:lnTo>
                    <a:lnTo>
                      <a:pt x="18725" y="10800"/>
                    </a:lnTo>
                    <a:lnTo>
                      <a:pt x="7489" y="10800"/>
                    </a:lnTo>
                    <a:lnTo>
                      <a:pt x="7004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613" name="도형"/>
              <p:cNvSpPr/>
              <p:nvPr/>
            </p:nvSpPr>
            <p:spPr>
              <a:xfrm>
                <a:off x="819014" y="379306"/>
                <a:ext cx="8216" cy="821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3251" y="0"/>
                    </a:lnTo>
                    <a:lnTo>
                      <a:pt x="0" y="21600"/>
                    </a:lnTo>
                    <a:lnTo>
                      <a:pt x="14312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614" name="삼각형"/>
              <p:cNvSpPr/>
              <p:nvPr/>
            </p:nvSpPr>
            <p:spPr>
              <a:xfrm>
                <a:off x="832222" y="379306"/>
                <a:ext cx="8216" cy="821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718" y="0"/>
                    </a:moveTo>
                    <a:lnTo>
                      <a:pt x="0" y="0"/>
                    </a:lnTo>
                    <a:lnTo>
                      <a:pt x="21600" y="21600"/>
                    </a:lnTo>
                    <a:lnTo>
                      <a:pt x="20718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615" name="도형"/>
              <p:cNvSpPr/>
              <p:nvPr/>
            </p:nvSpPr>
            <p:spPr>
              <a:xfrm>
                <a:off x="838693" y="379306"/>
                <a:ext cx="97497" cy="821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483" y="0"/>
                    </a:moveTo>
                    <a:lnTo>
                      <a:pt x="0" y="0"/>
                    </a:lnTo>
                    <a:lnTo>
                      <a:pt x="1268" y="21600"/>
                    </a:lnTo>
                    <a:lnTo>
                      <a:pt x="21600" y="21600"/>
                    </a:lnTo>
                    <a:lnTo>
                      <a:pt x="21483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616" name="도형"/>
              <p:cNvSpPr/>
              <p:nvPr/>
            </p:nvSpPr>
            <p:spPr>
              <a:xfrm>
                <a:off x="754169" y="372533"/>
                <a:ext cx="14008" cy="8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0" y="0"/>
                    </a:lnTo>
                    <a:lnTo>
                      <a:pt x="6121" y="21600"/>
                    </a:lnTo>
                    <a:lnTo>
                      <a:pt x="19187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617" name="도형"/>
              <p:cNvSpPr/>
              <p:nvPr/>
            </p:nvSpPr>
            <p:spPr>
              <a:xfrm>
                <a:off x="822055" y="372533"/>
                <a:ext cx="8217" cy="8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0" y="0"/>
                    </a:lnTo>
                    <a:lnTo>
                      <a:pt x="11908" y="21600"/>
                    </a:lnTo>
                    <a:lnTo>
                      <a:pt x="17714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618" name="도형"/>
              <p:cNvSpPr/>
              <p:nvPr/>
            </p:nvSpPr>
            <p:spPr>
              <a:xfrm>
                <a:off x="829136" y="372533"/>
                <a:ext cx="45051" cy="8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9151" y="0"/>
                    </a:moveTo>
                    <a:lnTo>
                      <a:pt x="0" y="0"/>
                    </a:lnTo>
                    <a:lnTo>
                      <a:pt x="2881" y="21600"/>
                    </a:lnTo>
                    <a:lnTo>
                      <a:pt x="21600" y="21600"/>
                    </a:lnTo>
                    <a:lnTo>
                      <a:pt x="19151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619" name="삼각형"/>
              <p:cNvSpPr/>
              <p:nvPr/>
            </p:nvSpPr>
            <p:spPr>
              <a:xfrm>
                <a:off x="873177" y="373609"/>
                <a:ext cx="8216" cy="8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8134" y="0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8134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620" name="도형"/>
              <p:cNvSpPr/>
              <p:nvPr/>
            </p:nvSpPr>
            <p:spPr>
              <a:xfrm>
                <a:off x="874409" y="372533"/>
                <a:ext cx="8217" cy="8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877" y="0"/>
                    </a:moveTo>
                    <a:lnTo>
                      <a:pt x="0" y="6863"/>
                    </a:lnTo>
                    <a:lnTo>
                      <a:pt x="20893" y="21600"/>
                    </a:lnTo>
                    <a:lnTo>
                      <a:pt x="21600" y="19003"/>
                    </a:lnTo>
                    <a:lnTo>
                      <a:pt x="5877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621" name="삼각형"/>
              <p:cNvSpPr/>
              <p:nvPr/>
            </p:nvSpPr>
            <p:spPr>
              <a:xfrm>
                <a:off x="876540" y="375512"/>
                <a:ext cx="8216" cy="821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347" y="0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5347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622" name="도형"/>
              <p:cNvSpPr/>
              <p:nvPr/>
            </p:nvSpPr>
            <p:spPr>
              <a:xfrm>
                <a:off x="881472" y="372533"/>
                <a:ext cx="45771" cy="8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9898" y="0"/>
                    </a:moveTo>
                    <a:lnTo>
                      <a:pt x="0" y="0"/>
                    </a:lnTo>
                    <a:lnTo>
                      <a:pt x="2218" y="21600"/>
                    </a:lnTo>
                    <a:lnTo>
                      <a:pt x="21600" y="21600"/>
                    </a:lnTo>
                    <a:lnTo>
                      <a:pt x="19898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623" name="삼각형"/>
              <p:cNvSpPr/>
              <p:nvPr/>
            </p:nvSpPr>
            <p:spPr>
              <a:xfrm>
                <a:off x="875432" y="372126"/>
                <a:ext cx="8216" cy="8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0" y="0"/>
                    </a:lnTo>
                    <a:lnTo>
                      <a:pt x="1625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624" name="삼각형"/>
              <p:cNvSpPr/>
              <p:nvPr/>
            </p:nvSpPr>
            <p:spPr>
              <a:xfrm>
                <a:off x="872056" y="370222"/>
                <a:ext cx="8216" cy="821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0" y="0"/>
                    </a:lnTo>
                    <a:lnTo>
                      <a:pt x="13466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625" name="도형"/>
              <p:cNvSpPr/>
              <p:nvPr/>
            </p:nvSpPr>
            <p:spPr>
              <a:xfrm>
                <a:off x="742477" y="365760"/>
                <a:ext cx="26777" cy="8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0" y="0"/>
                    </a:lnTo>
                    <a:lnTo>
                      <a:pt x="6711" y="21600"/>
                    </a:lnTo>
                    <a:lnTo>
                      <a:pt x="19677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626" name="도형"/>
              <p:cNvSpPr/>
              <p:nvPr/>
            </p:nvSpPr>
            <p:spPr>
              <a:xfrm>
                <a:off x="766869" y="365760"/>
                <a:ext cx="23320" cy="8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063" y="0"/>
                    </a:moveTo>
                    <a:lnTo>
                      <a:pt x="3677" y="0"/>
                    </a:lnTo>
                    <a:lnTo>
                      <a:pt x="0" y="21600"/>
                    </a:lnTo>
                    <a:lnTo>
                      <a:pt x="21600" y="21600"/>
                    </a:lnTo>
                    <a:lnTo>
                      <a:pt x="21063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627" name="삼각형"/>
              <p:cNvSpPr/>
              <p:nvPr/>
            </p:nvSpPr>
            <p:spPr>
              <a:xfrm>
                <a:off x="793275" y="365760"/>
                <a:ext cx="8217" cy="8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2675" y="21600"/>
                    </a:lnTo>
                    <a:lnTo>
                      <a:pt x="21600" y="216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628" name="삼각형"/>
              <p:cNvSpPr/>
              <p:nvPr/>
            </p:nvSpPr>
            <p:spPr>
              <a:xfrm>
                <a:off x="796862" y="365760"/>
                <a:ext cx="8216" cy="8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7154" y="21600"/>
                    </a:lnTo>
                    <a:lnTo>
                      <a:pt x="21600" y="216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629" name="도형"/>
              <p:cNvSpPr/>
              <p:nvPr/>
            </p:nvSpPr>
            <p:spPr>
              <a:xfrm>
                <a:off x="799645" y="365760"/>
                <a:ext cx="57988" cy="8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9682" y="0"/>
                    </a:moveTo>
                    <a:lnTo>
                      <a:pt x="0" y="0"/>
                    </a:lnTo>
                    <a:lnTo>
                      <a:pt x="1895" y="21600"/>
                    </a:lnTo>
                    <a:lnTo>
                      <a:pt x="21600" y="21600"/>
                    </a:lnTo>
                    <a:lnTo>
                      <a:pt x="19682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630" name="삼각형"/>
              <p:cNvSpPr/>
              <p:nvPr/>
            </p:nvSpPr>
            <p:spPr>
              <a:xfrm>
                <a:off x="855644" y="365760"/>
                <a:ext cx="8217" cy="8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0" y="21600"/>
                    </a:lnTo>
                    <a:lnTo>
                      <a:pt x="19287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631" name="삼각형"/>
              <p:cNvSpPr/>
              <p:nvPr/>
            </p:nvSpPr>
            <p:spPr>
              <a:xfrm>
                <a:off x="861236" y="365760"/>
                <a:ext cx="8216" cy="8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936" y="0"/>
                    </a:moveTo>
                    <a:lnTo>
                      <a:pt x="0" y="0"/>
                    </a:lnTo>
                    <a:lnTo>
                      <a:pt x="21600" y="21600"/>
                    </a:lnTo>
                    <a:lnTo>
                      <a:pt x="20936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632" name="삼각형"/>
              <p:cNvSpPr/>
              <p:nvPr/>
            </p:nvSpPr>
            <p:spPr>
              <a:xfrm>
                <a:off x="865317" y="365760"/>
                <a:ext cx="8216" cy="8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0" y="0"/>
                    </a:lnTo>
                    <a:lnTo>
                      <a:pt x="19511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633" name="도형"/>
              <p:cNvSpPr/>
              <p:nvPr/>
            </p:nvSpPr>
            <p:spPr>
              <a:xfrm>
                <a:off x="871842" y="365760"/>
                <a:ext cx="44956" cy="8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513" y="0"/>
                    </a:moveTo>
                    <a:lnTo>
                      <a:pt x="0" y="0"/>
                    </a:lnTo>
                    <a:lnTo>
                      <a:pt x="1777" y="21600"/>
                    </a:lnTo>
                    <a:lnTo>
                      <a:pt x="21600" y="21600"/>
                    </a:lnTo>
                    <a:lnTo>
                      <a:pt x="18513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634" name="도형"/>
              <p:cNvSpPr/>
              <p:nvPr/>
            </p:nvSpPr>
            <p:spPr>
              <a:xfrm>
                <a:off x="700957" y="358986"/>
                <a:ext cx="8216" cy="8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0" y="0"/>
                    </a:lnTo>
                    <a:lnTo>
                      <a:pt x="2019" y="21600"/>
                    </a:lnTo>
                    <a:lnTo>
                      <a:pt x="12692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635" name="도형"/>
              <p:cNvSpPr/>
              <p:nvPr/>
            </p:nvSpPr>
            <p:spPr>
              <a:xfrm>
                <a:off x="709901" y="358986"/>
                <a:ext cx="8216" cy="8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312" y="0"/>
                    </a:moveTo>
                    <a:lnTo>
                      <a:pt x="0" y="0"/>
                    </a:lnTo>
                    <a:lnTo>
                      <a:pt x="152" y="21600"/>
                    </a:lnTo>
                    <a:lnTo>
                      <a:pt x="21600" y="21600"/>
                    </a:lnTo>
                    <a:lnTo>
                      <a:pt x="11312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636" name="도형"/>
              <p:cNvSpPr/>
              <p:nvPr/>
            </p:nvSpPr>
            <p:spPr>
              <a:xfrm>
                <a:off x="716238" y="358986"/>
                <a:ext cx="51277" cy="8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049" y="0"/>
                    </a:moveTo>
                    <a:lnTo>
                      <a:pt x="0" y="0"/>
                    </a:lnTo>
                    <a:lnTo>
                      <a:pt x="3972" y="21600"/>
                    </a:lnTo>
                    <a:lnTo>
                      <a:pt x="21074" y="21600"/>
                    </a:lnTo>
                    <a:lnTo>
                      <a:pt x="21600" y="6059"/>
                    </a:lnTo>
                    <a:lnTo>
                      <a:pt x="21049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637" name="도형"/>
              <p:cNvSpPr/>
              <p:nvPr/>
            </p:nvSpPr>
            <p:spPr>
              <a:xfrm>
                <a:off x="765495" y="358986"/>
                <a:ext cx="8216" cy="8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275" y="0"/>
                    </a:moveTo>
                    <a:lnTo>
                      <a:pt x="2515" y="0"/>
                    </a:lnTo>
                    <a:lnTo>
                      <a:pt x="0" y="6059"/>
                    </a:lnTo>
                    <a:lnTo>
                      <a:pt x="17346" y="21600"/>
                    </a:lnTo>
                    <a:lnTo>
                      <a:pt x="21600" y="21600"/>
                    </a:lnTo>
                    <a:lnTo>
                      <a:pt x="9275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638" name="도형"/>
              <p:cNvSpPr/>
              <p:nvPr/>
            </p:nvSpPr>
            <p:spPr>
              <a:xfrm>
                <a:off x="767606" y="358986"/>
                <a:ext cx="8217" cy="8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345" y="0"/>
                    </a:moveTo>
                    <a:lnTo>
                      <a:pt x="0" y="0"/>
                    </a:lnTo>
                    <a:lnTo>
                      <a:pt x="10698" y="21600"/>
                    </a:lnTo>
                    <a:lnTo>
                      <a:pt x="21600" y="21600"/>
                    </a:lnTo>
                    <a:lnTo>
                      <a:pt x="5345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639" name="도형"/>
              <p:cNvSpPr/>
              <p:nvPr/>
            </p:nvSpPr>
            <p:spPr>
              <a:xfrm>
                <a:off x="770499" y="358986"/>
                <a:ext cx="12130" cy="8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025" y="0"/>
                    </a:moveTo>
                    <a:lnTo>
                      <a:pt x="0" y="0"/>
                    </a:lnTo>
                    <a:lnTo>
                      <a:pt x="6450" y="21600"/>
                    </a:lnTo>
                    <a:lnTo>
                      <a:pt x="21600" y="21600"/>
                    </a:lnTo>
                    <a:lnTo>
                      <a:pt x="21025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640" name="도형"/>
              <p:cNvSpPr/>
              <p:nvPr/>
            </p:nvSpPr>
            <p:spPr>
              <a:xfrm>
                <a:off x="782305" y="358986"/>
                <a:ext cx="44577" cy="8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9910" y="0"/>
                    </a:moveTo>
                    <a:lnTo>
                      <a:pt x="0" y="0"/>
                    </a:lnTo>
                    <a:lnTo>
                      <a:pt x="1499" y="21600"/>
                    </a:lnTo>
                    <a:lnTo>
                      <a:pt x="21600" y="21600"/>
                    </a:lnTo>
                    <a:lnTo>
                      <a:pt x="19910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641" name="도형"/>
              <p:cNvSpPr/>
              <p:nvPr/>
            </p:nvSpPr>
            <p:spPr>
              <a:xfrm>
                <a:off x="823604" y="358986"/>
                <a:ext cx="17644" cy="8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0" y="0"/>
                    </a:lnTo>
                    <a:lnTo>
                      <a:pt x="5272" y="21600"/>
                    </a:lnTo>
                    <a:lnTo>
                      <a:pt x="19037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642" name="삼각형"/>
              <p:cNvSpPr/>
              <p:nvPr/>
            </p:nvSpPr>
            <p:spPr>
              <a:xfrm>
                <a:off x="842567" y="359323"/>
                <a:ext cx="8216" cy="821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835" y="0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4835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643" name="삼각형"/>
              <p:cNvSpPr/>
              <p:nvPr/>
            </p:nvSpPr>
            <p:spPr>
              <a:xfrm>
                <a:off x="854328" y="359378"/>
                <a:ext cx="8730" cy="8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7443" y="0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7443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644" name="삼각형"/>
              <p:cNvSpPr/>
              <p:nvPr/>
            </p:nvSpPr>
            <p:spPr>
              <a:xfrm>
                <a:off x="856089" y="358986"/>
                <a:ext cx="8216" cy="8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482" y="0"/>
                    </a:moveTo>
                    <a:lnTo>
                      <a:pt x="0" y="2496"/>
                    </a:lnTo>
                    <a:lnTo>
                      <a:pt x="21600" y="21600"/>
                    </a:lnTo>
                    <a:lnTo>
                      <a:pt x="1482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645" name="도형"/>
              <p:cNvSpPr/>
              <p:nvPr/>
            </p:nvSpPr>
            <p:spPr>
              <a:xfrm>
                <a:off x="857729" y="358986"/>
                <a:ext cx="41397" cy="8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568" y="0"/>
                    </a:moveTo>
                    <a:lnTo>
                      <a:pt x="0" y="0"/>
                    </a:lnTo>
                    <a:lnTo>
                      <a:pt x="2780" y="21600"/>
                    </a:lnTo>
                    <a:lnTo>
                      <a:pt x="21600" y="21600"/>
                    </a:lnTo>
                    <a:lnTo>
                      <a:pt x="18568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646" name="삼각형"/>
              <p:cNvSpPr/>
              <p:nvPr/>
            </p:nvSpPr>
            <p:spPr>
              <a:xfrm>
                <a:off x="762996" y="356549"/>
                <a:ext cx="8216" cy="821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0" y="0"/>
                    </a:lnTo>
                    <a:lnTo>
                      <a:pt x="15744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647" name="삼각형"/>
              <p:cNvSpPr/>
              <p:nvPr/>
            </p:nvSpPr>
            <p:spPr>
              <a:xfrm>
                <a:off x="853051" y="355991"/>
                <a:ext cx="8217" cy="8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0" y="0"/>
                    </a:lnTo>
                    <a:lnTo>
                      <a:pt x="14159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648" name="삼각형"/>
              <p:cNvSpPr/>
              <p:nvPr/>
            </p:nvSpPr>
            <p:spPr>
              <a:xfrm>
                <a:off x="840218" y="355937"/>
                <a:ext cx="8216" cy="8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0" y="0"/>
                    </a:lnTo>
                    <a:lnTo>
                      <a:pt x="16778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649" name="도형"/>
              <p:cNvSpPr/>
              <p:nvPr/>
            </p:nvSpPr>
            <p:spPr>
              <a:xfrm>
                <a:off x="689037" y="352213"/>
                <a:ext cx="10797" cy="8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547" y="0"/>
                    </a:moveTo>
                    <a:lnTo>
                      <a:pt x="0" y="0"/>
                    </a:lnTo>
                    <a:lnTo>
                      <a:pt x="10258" y="21600"/>
                    </a:lnTo>
                    <a:lnTo>
                      <a:pt x="11600" y="21600"/>
                    </a:lnTo>
                    <a:lnTo>
                      <a:pt x="21600" y="262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650" name="삼각형"/>
              <p:cNvSpPr/>
              <p:nvPr/>
            </p:nvSpPr>
            <p:spPr>
              <a:xfrm>
                <a:off x="698977" y="352213"/>
                <a:ext cx="8216" cy="8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0" y="0"/>
                    </a:lnTo>
                    <a:lnTo>
                      <a:pt x="7154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651" name="도형"/>
              <p:cNvSpPr/>
              <p:nvPr/>
            </p:nvSpPr>
            <p:spPr>
              <a:xfrm>
                <a:off x="708137" y="352213"/>
                <a:ext cx="102625" cy="8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334" y="0"/>
                    </a:moveTo>
                    <a:lnTo>
                      <a:pt x="0" y="0"/>
                    </a:lnTo>
                    <a:lnTo>
                      <a:pt x="64" y="21600"/>
                    </a:lnTo>
                    <a:lnTo>
                      <a:pt x="21600" y="21600"/>
                    </a:lnTo>
                    <a:lnTo>
                      <a:pt x="20334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652" name="도형"/>
              <p:cNvSpPr/>
              <p:nvPr/>
            </p:nvSpPr>
            <p:spPr>
              <a:xfrm>
                <a:off x="803800" y="352213"/>
                <a:ext cx="8216" cy="8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8454" y="0"/>
                    </a:moveTo>
                    <a:lnTo>
                      <a:pt x="0" y="0"/>
                    </a:lnTo>
                    <a:lnTo>
                      <a:pt x="20546" y="21600"/>
                    </a:lnTo>
                    <a:lnTo>
                      <a:pt x="21600" y="19001"/>
                    </a:lnTo>
                    <a:lnTo>
                      <a:pt x="8454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653" name="삼각형"/>
              <p:cNvSpPr/>
              <p:nvPr/>
            </p:nvSpPr>
            <p:spPr>
              <a:xfrm>
                <a:off x="807071" y="355192"/>
                <a:ext cx="8216" cy="8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7975" y="0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7975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654" name="도형"/>
              <p:cNvSpPr/>
              <p:nvPr/>
            </p:nvSpPr>
            <p:spPr>
              <a:xfrm>
                <a:off x="810210" y="352213"/>
                <a:ext cx="8216" cy="8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725" y="0"/>
                    </a:moveTo>
                    <a:lnTo>
                      <a:pt x="6870" y="0"/>
                    </a:lnTo>
                    <a:lnTo>
                      <a:pt x="0" y="21600"/>
                    </a:lnTo>
                    <a:lnTo>
                      <a:pt x="21600" y="21600"/>
                    </a:lnTo>
                    <a:lnTo>
                      <a:pt x="18725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655" name="도형"/>
              <p:cNvSpPr/>
              <p:nvPr/>
            </p:nvSpPr>
            <p:spPr>
              <a:xfrm>
                <a:off x="816639" y="352213"/>
                <a:ext cx="10260" cy="8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167" y="0"/>
                    </a:moveTo>
                    <a:lnTo>
                      <a:pt x="0" y="0"/>
                    </a:lnTo>
                    <a:lnTo>
                      <a:pt x="842" y="21600"/>
                    </a:lnTo>
                    <a:lnTo>
                      <a:pt x="21037" y="21600"/>
                    </a:lnTo>
                    <a:lnTo>
                      <a:pt x="21600" y="4204"/>
                    </a:lnTo>
                    <a:lnTo>
                      <a:pt x="20167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656" name="삼각형"/>
              <p:cNvSpPr/>
              <p:nvPr/>
            </p:nvSpPr>
            <p:spPr>
              <a:xfrm>
                <a:off x="824755" y="353954"/>
                <a:ext cx="8216" cy="8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12642" y="21600"/>
                    </a:lnTo>
                    <a:lnTo>
                      <a:pt x="21600" y="216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657" name="도형"/>
              <p:cNvSpPr/>
              <p:nvPr/>
            </p:nvSpPr>
            <p:spPr>
              <a:xfrm>
                <a:off x="835764" y="346161"/>
                <a:ext cx="41065" cy="1354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9159" y="0"/>
                    </a:moveTo>
                    <a:lnTo>
                      <a:pt x="20050" y="10801"/>
                    </a:lnTo>
                    <a:lnTo>
                      <a:pt x="0" y="10801"/>
                    </a:lnTo>
                    <a:lnTo>
                      <a:pt x="2571" y="21600"/>
                    </a:lnTo>
                    <a:lnTo>
                      <a:pt x="21600" y="21600"/>
                    </a:lnTo>
                    <a:lnTo>
                      <a:pt x="19159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658" name="삼각형"/>
              <p:cNvSpPr/>
              <p:nvPr/>
            </p:nvSpPr>
            <p:spPr>
              <a:xfrm>
                <a:off x="806166" y="351806"/>
                <a:ext cx="8217" cy="8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0" y="0"/>
                    </a:lnTo>
                    <a:lnTo>
                      <a:pt x="13613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659" name="삼각형"/>
              <p:cNvSpPr/>
              <p:nvPr/>
            </p:nvSpPr>
            <p:spPr>
              <a:xfrm>
                <a:off x="823348" y="350567"/>
                <a:ext cx="8216" cy="821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52" y="0"/>
                    </a:moveTo>
                    <a:lnTo>
                      <a:pt x="0" y="8179"/>
                    </a:lnTo>
                    <a:lnTo>
                      <a:pt x="21600" y="21600"/>
                    </a:lnTo>
                    <a:lnTo>
                      <a:pt x="1252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660" name="도형"/>
              <p:cNvSpPr/>
              <p:nvPr/>
            </p:nvSpPr>
            <p:spPr>
              <a:xfrm>
                <a:off x="669489" y="345440"/>
                <a:ext cx="63372" cy="8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9938" y="0"/>
                    </a:moveTo>
                    <a:lnTo>
                      <a:pt x="0" y="0"/>
                    </a:lnTo>
                    <a:lnTo>
                      <a:pt x="1270" y="21600"/>
                    </a:lnTo>
                    <a:lnTo>
                      <a:pt x="21600" y="21600"/>
                    </a:lnTo>
                    <a:lnTo>
                      <a:pt x="19938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661" name="도형"/>
              <p:cNvSpPr/>
              <p:nvPr/>
            </p:nvSpPr>
            <p:spPr>
              <a:xfrm>
                <a:off x="731464" y="345440"/>
                <a:ext cx="8216" cy="8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895" y="0"/>
                    </a:moveTo>
                    <a:lnTo>
                      <a:pt x="675" y="0"/>
                    </a:lnTo>
                    <a:lnTo>
                      <a:pt x="0" y="21600"/>
                    </a:lnTo>
                    <a:lnTo>
                      <a:pt x="21600" y="21600"/>
                    </a:lnTo>
                    <a:lnTo>
                      <a:pt x="9895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662" name="도형"/>
              <p:cNvSpPr/>
              <p:nvPr/>
            </p:nvSpPr>
            <p:spPr>
              <a:xfrm>
                <a:off x="736058" y="345975"/>
                <a:ext cx="8216" cy="8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362" y="0"/>
                    </a:moveTo>
                    <a:lnTo>
                      <a:pt x="0" y="21600"/>
                    </a:lnTo>
                    <a:lnTo>
                      <a:pt x="20799" y="21600"/>
                    </a:lnTo>
                    <a:lnTo>
                      <a:pt x="21600" y="1235"/>
                    </a:lnTo>
                    <a:lnTo>
                      <a:pt x="18362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663" name="삼각형"/>
              <p:cNvSpPr/>
              <p:nvPr/>
            </p:nvSpPr>
            <p:spPr>
              <a:xfrm>
                <a:off x="746255" y="348331"/>
                <a:ext cx="8216" cy="8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90" y="0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2890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664" name="도형"/>
              <p:cNvSpPr/>
              <p:nvPr/>
            </p:nvSpPr>
            <p:spPr>
              <a:xfrm>
                <a:off x="751182" y="345440"/>
                <a:ext cx="51370" cy="8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190" y="0"/>
                    </a:moveTo>
                    <a:lnTo>
                      <a:pt x="0" y="0"/>
                    </a:lnTo>
                    <a:lnTo>
                      <a:pt x="94" y="21600"/>
                    </a:lnTo>
                    <a:lnTo>
                      <a:pt x="21600" y="21600"/>
                    </a:lnTo>
                    <a:lnTo>
                      <a:pt x="20190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665" name="삼각형"/>
              <p:cNvSpPr/>
              <p:nvPr/>
            </p:nvSpPr>
            <p:spPr>
              <a:xfrm>
                <a:off x="820870" y="345440"/>
                <a:ext cx="8216" cy="8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440" y="21600"/>
                    </a:lnTo>
                    <a:lnTo>
                      <a:pt x="21600" y="216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666" name="도형"/>
              <p:cNvSpPr/>
              <p:nvPr/>
            </p:nvSpPr>
            <p:spPr>
              <a:xfrm>
                <a:off x="830358" y="345440"/>
                <a:ext cx="34827" cy="8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0" y="0"/>
                    </a:lnTo>
                    <a:lnTo>
                      <a:pt x="1474" y="21600"/>
                    </a:lnTo>
                    <a:lnTo>
                      <a:pt x="20949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667" name="도형"/>
              <p:cNvSpPr/>
              <p:nvPr/>
            </p:nvSpPr>
            <p:spPr>
              <a:xfrm>
                <a:off x="742049" y="344945"/>
                <a:ext cx="9134" cy="8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86" y="0"/>
                    </a:lnTo>
                    <a:lnTo>
                      <a:pt x="0" y="5215"/>
                    </a:lnTo>
                    <a:lnTo>
                      <a:pt x="17948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668" name="삼각형"/>
              <p:cNvSpPr/>
              <p:nvPr/>
            </p:nvSpPr>
            <p:spPr>
              <a:xfrm>
                <a:off x="737677" y="342751"/>
                <a:ext cx="8217" cy="821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0" y="16555"/>
                    </a:lnTo>
                    <a:lnTo>
                      <a:pt x="20298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669" name="삼각형"/>
              <p:cNvSpPr/>
              <p:nvPr/>
            </p:nvSpPr>
            <p:spPr>
              <a:xfrm>
                <a:off x="736752" y="342588"/>
                <a:ext cx="8216" cy="821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0" y="0"/>
                    </a:lnTo>
                    <a:lnTo>
                      <a:pt x="16305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670" name="도형"/>
              <p:cNvSpPr/>
              <p:nvPr/>
            </p:nvSpPr>
            <p:spPr>
              <a:xfrm>
                <a:off x="656943" y="338667"/>
                <a:ext cx="13739" cy="8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0" y="0"/>
                    </a:lnTo>
                    <a:lnTo>
                      <a:pt x="5607" y="21600"/>
                    </a:lnTo>
                    <a:lnTo>
                      <a:pt x="19289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671" name="도형"/>
              <p:cNvSpPr/>
              <p:nvPr/>
            </p:nvSpPr>
            <p:spPr>
              <a:xfrm>
                <a:off x="671366" y="338667"/>
                <a:ext cx="55772" cy="8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493" y="0"/>
                    </a:moveTo>
                    <a:lnTo>
                      <a:pt x="0" y="0"/>
                    </a:lnTo>
                    <a:lnTo>
                      <a:pt x="340" y="21600"/>
                    </a:lnTo>
                    <a:lnTo>
                      <a:pt x="21600" y="21600"/>
                    </a:lnTo>
                    <a:lnTo>
                      <a:pt x="20493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672" name="삼각형"/>
              <p:cNvSpPr/>
              <p:nvPr/>
            </p:nvSpPr>
            <p:spPr>
              <a:xfrm>
                <a:off x="724093" y="338667"/>
                <a:ext cx="8216" cy="8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7358" y="0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7358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673" name="도형"/>
              <p:cNvSpPr/>
              <p:nvPr/>
            </p:nvSpPr>
            <p:spPr>
              <a:xfrm>
                <a:off x="729643" y="338667"/>
                <a:ext cx="58021" cy="8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803" y="0"/>
                    </a:moveTo>
                    <a:lnTo>
                      <a:pt x="0" y="0"/>
                    </a:lnTo>
                    <a:lnTo>
                      <a:pt x="1057" y="21600"/>
                    </a:lnTo>
                    <a:lnTo>
                      <a:pt x="21600" y="21600"/>
                    </a:lnTo>
                    <a:lnTo>
                      <a:pt x="20803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674" name="삼각형"/>
              <p:cNvSpPr/>
              <p:nvPr/>
            </p:nvSpPr>
            <p:spPr>
              <a:xfrm>
                <a:off x="784646" y="338667"/>
                <a:ext cx="8216" cy="8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751" y="0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13751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675" name="도형"/>
              <p:cNvSpPr/>
              <p:nvPr/>
            </p:nvSpPr>
            <p:spPr>
              <a:xfrm>
                <a:off x="812314" y="338667"/>
                <a:ext cx="33015" cy="8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740" y="0"/>
                    </a:moveTo>
                    <a:lnTo>
                      <a:pt x="0" y="0"/>
                    </a:lnTo>
                    <a:lnTo>
                      <a:pt x="1520" y="21600"/>
                    </a:lnTo>
                    <a:lnTo>
                      <a:pt x="21600" y="21600"/>
                    </a:lnTo>
                    <a:lnTo>
                      <a:pt x="16740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676" name="삼각형"/>
              <p:cNvSpPr/>
              <p:nvPr/>
            </p:nvSpPr>
            <p:spPr>
              <a:xfrm>
                <a:off x="638718" y="331893"/>
                <a:ext cx="8216" cy="8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16710" y="0"/>
                    </a:lnTo>
                    <a:lnTo>
                      <a:pt x="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677" name="삼각형"/>
              <p:cNvSpPr/>
              <p:nvPr/>
            </p:nvSpPr>
            <p:spPr>
              <a:xfrm>
                <a:off x="644252" y="331893"/>
                <a:ext cx="8216" cy="8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0" y="0"/>
                    </a:lnTo>
                    <a:lnTo>
                      <a:pt x="2647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678" name="도형"/>
              <p:cNvSpPr/>
              <p:nvPr/>
            </p:nvSpPr>
            <p:spPr>
              <a:xfrm>
                <a:off x="650239" y="331893"/>
                <a:ext cx="54486" cy="8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327" y="0"/>
                    </a:moveTo>
                    <a:lnTo>
                      <a:pt x="0" y="0"/>
                    </a:lnTo>
                    <a:lnTo>
                      <a:pt x="628" y="21600"/>
                    </a:lnTo>
                    <a:lnTo>
                      <a:pt x="21600" y="21600"/>
                    </a:lnTo>
                    <a:lnTo>
                      <a:pt x="20327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679" name="삼각형"/>
              <p:cNvSpPr/>
              <p:nvPr/>
            </p:nvSpPr>
            <p:spPr>
              <a:xfrm>
                <a:off x="706627" y="331893"/>
                <a:ext cx="8217" cy="8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0" y="0"/>
                    </a:lnTo>
                    <a:lnTo>
                      <a:pt x="11449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680" name="도형"/>
              <p:cNvSpPr/>
              <p:nvPr/>
            </p:nvSpPr>
            <p:spPr>
              <a:xfrm>
                <a:off x="712710" y="331893"/>
                <a:ext cx="68478" cy="8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560" y="0"/>
                    </a:moveTo>
                    <a:lnTo>
                      <a:pt x="0" y="0"/>
                    </a:lnTo>
                    <a:lnTo>
                      <a:pt x="213" y="21600"/>
                    </a:lnTo>
                    <a:lnTo>
                      <a:pt x="21600" y="21600"/>
                    </a:lnTo>
                    <a:lnTo>
                      <a:pt x="20560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681" name="도형"/>
              <p:cNvSpPr/>
              <p:nvPr/>
            </p:nvSpPr>
            <p:spPr>
              <a:xfrm>
                <a:off x="793612" y="331893"/>
                <a:ext cx="25067" cy="8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9755" y="0"/>
                    </a:moveTo>
                    <a:lnTo>
                      <a:pt x="0" y="0"/>
                    </a:lnTo>
                    <a:lnTo>
                      <a:pt x="10119" y="21600"/>
                    </a:lnTo>
                    <a:lnTo>
                      <a:pt x="21600" y="21600"/>
                    </a:lnTo>
                    <a:lnTo>
                      <a:pt x="19755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682" name="삼각형"/>
              <p:cNvSpPr/>
              <p:nvPr/>
            </p:nvSpPr>
            <p:spPr>
              <a:xfrm>
                <a:off x="818678" y="331893"/>
                <a:ext cx="11511" cy="8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7449" y="0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7449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683" name="도형"/>
              <p:cNvSpPr/>
              <p:nvPr/>
            </p:nvSpPr>
            <p:spPr>
              <a:xfrm>
                <a:off x="834857" y="331893"/>
                <a:ext cx="8216" cy="8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0" y="0"/>
                    </a:lnTo>
                    <a:lnTo>
                      <a:pt x="11616" y="21600"/>
                    </a:lnTo>
                    <a:lnTo>
                      <a:pt x="13825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684" name="도형"/>
              <p:cNvSpPr/>
              <p:nvPr/>
            </p:nvSpPr>
            <p:spPr>
              <a:xfrm>
                <a:off x="631876" y="325120"/>
                <a:ext cx="58361" cy="8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645" y="0"/>
                    </a:moveTo>
                    <a:lnTo>
                      <a:pt x="659" y="0"/>
                    </a:lnTo>
                    <a:lnTo>
                      <a:pt x="0" y="21600"/>
                    </a:lnTo>
                    <a:lnTo>
                      <a:pt x="21600" y="21600"/>
                    </a:lnTo>
                    <a:lnTo>
                      <a:pt x="20645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685" name="도형"/>
              <p:cNvSpPr/>
              <p:nvPr/>
            </p:nvSpPr>
            <p:spPr>
              <a:xfrm>
                <a:off x="692947" y="325120"/>
                <a:ext cx="12063" cy="8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0" y="0"/>
                    </a:lnTo>
                    <a:lnTo>
                      <a:pt x="950" y="21600"/>
                    </a:lnTo>
                    <a:lnTo>
                      <a:pt x="14541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686" name="도형"/>
              <p:cNvSpPr/>
              <p:nvPr/>
            </p:nvSpPr>
            <p:spPr>
              <a:xfrm>
                <a:off x="701473" y="325120"/>
                <a:ext cx="67633" cy="8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1129" y="0"/>
                    </a:lnTo>
                    <a:lnTo>
                      <a:pt x="0" y="21600"/>
                    </a:lnTo>
                    <a:lnTo>
                      <a:pt x="20856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687" name="삼각형"/>
              <p:cNvSpPr/>
              <p:nvPr/>
            </p:nvSpPr>
            <p:spPr>
              <a:xfrm>
                <a:off x="766240" y="325120"/>
                <a:ext cx="8216" cy="8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710" y="0"/>
                    </a:moveTo>
                    <a:lnTo>
                      <a:pt x="0" y="0"/>
                    </a:lnTo>
                    <a:lnTo>
                      <a:pt x="21600" y="21600"/>
                    </a:lnTo>
                    <a:lnTo>
                      <a:pt x="10710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688" name="도형"/>
              <p:cNvSpPr/>
              <p:nvPr/>
            </p:nvSpPr>
            <p:spPr>
              <a:xfrm>
                <a:off x="774695" y="325120"/>
                <a:ext cx="35890" cy="8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478" y="0"/>
                    </a:moveTo>
                    <a:lnTo>
                      <a:pt x="0" y="0"/>
                    </a:lnTo>
                    <a:lnTo>
                      <a:pt x="5223" y="21600"/>
                    </a:lnTo>
                    <a:lnTo>
                      <a:pt x="21600" y="21600"/>
                    </a:lnTo>
                    <a:lnTo>
                      <a:pt x="18478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689" name="도형"/>
              <p:cNvSpPr/>
              <p:nvPr/>
            </p:nvSpPr>
            <p:spPr>
              <a:xfrm>
                <a:off x="615570" y="318346"/>
                <a:ext cx="8216" cy="821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770" y="0"/>
                    </a:moveTo>
                    <a:lnTo>
                      <a:pt x="0" y="0"/>
                    </a:lnTo>
                    <a:lnTo>
                      <a:pt x="13331" y="21600"/>
                    </a:lnTo>
                    <a:lnTo>
                      <a:pt x="21600" y="21600"/>
                    </a:lnTo>
                    <a:lnTo>
                      <a:pt x="10770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690" name="도형"/>
              <p:cNvSpPr/>
              <p:nvPr/>
            </p:nvSpPr>
            <p:spPr>
              <a:xfrm>
                <a:off x="625286" y="318346"/>
                <a:ext cx="16013" cy="821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7443" y="0"/>
                    </a:moveTo>
                    <a:lnTo>
                      <a:pt x="0" y="0"/>
                    </a:lnTo>
                    <a:lnTo>
                      <a:pt x="1179" y="21600"/>
                    </a:lnTo>
                    <a:lnTo>
                      <a:pt x="21600" y="21600"/>
                    </a:lnTo>
                    <a:lnTo>
                      <a:pt x="17443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691" name="도형"/>
              <p:cNvSpPr/>
              <p:nvPr/>
            </p:nvSpPr>
            <p:spPr>
              <a:xfrm>
                <a:off x="638538" y="318346"/>
                <a:ext cx="8217" cy="821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7705" y="0"/>
                    </a:moveTo>
                    <a:lnTo>
                      <a:pt x="0" y="0"/>
                    </a:lnTo>
                    <a:lnTo>
                      <a:pt x="3652" y="21600"/>
                    </a:lnTo>
                    <a:lnTo>
                      <a:pt x="21600" y="21600"/>
                    </a:lnTo>
                    <a:lnTo>
                      <a:pt x="7705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692" name="도형"/>
              <p:cNvSpPr/>
              <p:nvPr/>
            </p:nvSpPr>
            <p:spPr>
              <a:xfrm>
                <a:off x="644089" y="318346"/>
                <a:ext cx="39296" cy="821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558" y="0"/>
                    </a:moveTo>
                    <a:lnTo>
                      <a:pt x="186" y="0"/>
                    </a:lnTo>
                    <a:lnTo>
                      <a:pt x="0" y="21600"/>
                    </a:lnTo>
                    <a:lnTo>
                      <a:pt x="20996" y="21600"/>
                    </a:lnTo>
                    <a:lnTo>
                      <a:pt x="21600" y="4404"/>
                    </a:lnTo>
                    <a:lnTo>
                      <a:pt x="21558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693" name="도형"/>
              <p:cNvSpPr/>
              <p:nvPr/>
            </p:nvSpPr>
            <p:spPr>
              <a:xfrm>
                <a:off x="680308" y="318691"/>
                <a:ext cx="8216" cy="821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476" y="0"/>
                    </a:moveTo>
                    <a:lnTo>
                      <a:pt x="0" y="2453"/>
                    </a:lnTo>
                    <a:lnTo>
                      <a:pt x="3162" y="21600"/>
                    </a:lnTo>
                    <a:lnTo>
                      <a:pt x="21600" y="21600"/>
                    </a:lnTo>
                    <a:lnTo>
                      <a:pt x="1476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694" name="도형"/>
              <p:cNvSpPr/>
              <p:nvPr/>
            </p:nvSpPr>
            <p:spPr>
              <a:xfrm>
                <a:off x="684681" y="318346"/>
                <a:ext cx="76154" cy="821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204" y="0"/>
                    </a:moveTo>
                    <a:lnTo>
                      <a:pt x="0" y="0"/>
                    </a:lnTo>
                    <a:lnTo>
                      <a:pt x="1287" y="21600"/>
                    </a:lnTo>
                    <a:lnTo>
                      <a:pt x="21600" y="21600"/>
                    </a:lnTo>
                    <a:lnTo>
                      <a:pt x="21204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695" name="도형"/>
              <p:cNvSpPr/>
              <p:nvPr/>
            </p:nvSpPr>
            <p:spPr>
              <a:xfrm>
                <a:off x="759439" y="318346"/>
                <a:ext cx="25096" cy="821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0" y="0"/>
                    </a:lnTo>
                    <a:lnTo>
                      <a:pt x="4291" y="21600"/>
                    </a:lnTo>
                    <a:lnTo>
                      <a:pt x="21344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696" name="삼각형"/>
              <p:cNvSpPr/>
              <p:nvPr/>
            </p:nvSpPr>
            <p:spPr>
              <a:xfrm>
                <a:off x="783200" y="318346"/>
                <a:ext cx="8217" cy="821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7667" y="0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7667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697" name="도형"/>
              <p:cNvSpPr/>
              <p:nvPr/>
            </p:nvSpPr>
            <p:spPr>
              <a:xfrm>
                <a:off x="793607" y="318346"/>
                <a:ext cx="8216" cy="821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9460" y="0"/>
                    </a:lnTo>
                    <a:lnTo>
                      <a:pt x="0" y="21600"/>
                    </a:lnTo>
                    <a:lnTo>
                      <a:pt x="12979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698" name="삼각형"/>
              <p:cNvSpPr/>
              <p:nvPr/>
            </p:nvSpPr>
            <p:spPr>
              <a:xfrm>
                <a:off x="796675" y="318346"/>
                <a:ext cx="8217" cy="821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9868" y="0"/>
                    </a:moveTo>
                    <a:lnTo>
                      <a:pt x="0" y="0"/>
                    </a:lnTo>
                    <a:lnTo>
                      <a:pt x="21600" y="21600"/>
                    </a:lnTo>
                    <a:lnTo>
                      <a:pt x="19868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699" name="삼각형"/>
              <p:cNvSpPr/>
              <p:nvPr/>
            </p:nvSpPr>
            <p:spPr>
              <a:xfrm>
                <a:off x="679308" y="315650"/>
                <a:ext cx="8216" cy="8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7627" y="21600"/>
                    </a:lnTo>
                    <a:lnTo>
                      <a:pt x="21600" y="1079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700" name="삼각형"/>
              <p:cNvSpPr/>
              <p:nvPr/>
            </p:nvSpPr>
            <p:spPr>
              <a:xfrm>
                <a:off x="679378" y="315305"/>
                <a:ext cx="8217" cy="8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0" y="0"/>
                    </a:lnTo>
                    <a:lnTo>
                      <a:pt x="13116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701" name="삼각형"/>
              <p:cNvSpPr/>
              <p:nvPr/>
            </p:nvSpPr>
            <p:spPr>
              <a:xfrm>
                <a:off x="624704" y="311573"/>
                <a:ext cx="8216" cy="8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0" y="0"/>
                    </a:lnTo>
                    <a:lnTo>
                      <a:pt x="1556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702" name="도형"/>
              <p:cNvSpPr/>
              <p:nvPr/>
            </p:nvSpPr>
            <p:spPr>
              <a:xfrm>
                <a:off x="631247" y="311573"/>
                <a:ext cx="142132" cy="8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435" y="0"/>
                    </a:moveTo>
                    <a:lnTo>
                      <a:pt x="51" y="0"/>
                    </a:lnTo>
                    <a:lnTo>
                      <a:pt x="0" y="21600"/>
                    </a:lnTo>
                    <a:lnTo>
                      <a:pt x="21565" y="21600"/>
                    </a:lnTo>
                    <a:lnTo>
                      <a:pt x="21600" y="19948"/>
                    </a:lnTo>
                    <a:lnTo>
                      <a:pt x="21435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703" name="삼각형"/>
              <p:cNvSpPr/>
              <p:nvPr/>
            </p:nvSpPr>
            <p:spPr>
              <a:xfrm>
                <a:off x="769200" y="314701"/>
                <a:ext cx="8217" cy="8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5522" y="0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15522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704" name="도형"/>
              <p:cNvSpPr/>
              <p:nvPr/>
            </p:nvSpPr>
            <p:spPr>
              <a:xfrm>
                <a:off x="771296" y="311573"/>
                <a:ext cx="8216" cy="8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4812" y="0"/>
                    </a:moveTo>
                    <a:lnTo>
                      <a:pt x="0" y="19948"/>
                    </a:lnTo>
                    <a:lnTo>
                      <a:pt x="479" y="21600"/>
                    </a:lnTo>
                    <a:lnTo>
                      <a:pt x="21600" y="21600"/>
                    </a:lnTo>
                    <a:lnTo>
                      <a:pt x="14812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705" name="도형"/>
              <p:cNvSpPr/>
              <p:nvPr/>
            </p:nvSpPr>
            <p:spPr>
              <a:xfrm>
                <a:off x="791172" y="311573"/>
                <a:ext cx="8217" cy="8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9077" y="0"/>
                    </a:moveTo>
                    <a:lnTo>
                      <a:pt x="0" y="0"/>
                    </a:lnTo>
                    <a:lnTo>
                      <a:pt x="17386" y="21600"/>
                    </a:lnTo>
                    <a:lnTo>
                      <a:pt x="21600" y="21600"/>
                    </a:lnTo>
                    <a:lnTo>
                      <a:pt x="19077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706" name="도형"/>
              <p:cNvSpPr/>
              <p:nvPr/>
            </p:nvSpPr>
            <p:spPr>
              <a:xfrm>
                <a:off x="585363" y="304800"/>
                <a:ext cx="8216" cy="8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6148" y="0"/>
                    </a:lnTo>
                    <a:lnTo>
                      <a:pt x="0" y="21600"/>
                    </a:lnTo>
                    <a:lnTo>
                      <a:pt x="18892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707" name="삼각형"/>
              <p:cNvSpPr/>
              <p:nvPr/>
            </p:nvSpPr>
            <p:spPr>
              <a:xfrm>
                <a:off x="591613" y="304800"/>
                <a:ext cx="8216" cy="8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0" y="0"/>
                    </a:lnTo>
                    <a:lnTo>
                      <a:pt x="11804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708" name="도형"/>
              <p:cNvSpPr/>
              <p:nvPr/>
            </p:nvSpPr>
            <p:spPr>
              <a:xfrm>
                <a:off x="597131" y="304800"/>
                <a:ext cx="8217" cy="8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483" y="0"/>
                    </a:moveTo>
                    <a:lnTo>
                      <a:pt x="0" y="0"/>
                    </a:lnTo>
                    <a:lnTo>
                      <a:pt x="6043" y="21600"/>
                    </a:lnTo>
                    <a:lnTo>
                      <a:pt x="21600" y="21600"/>
                    </a:lnTo>
                    <a:lnTo>
                      <a:pt x="9483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709" name="도형"/>
              <p:cNvSpPr/>
              <p:nvPr/>
            </p:nvSpPr>
            <p:spPr>
              <a:xfrm>
                <a:off x="608472" y="304800"/>
                <a:ext cx="8217" cy="8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9" y="0"/>
                    </a:moveTo>
                    <a:lnTo>
                      <a:pt x="0" y="0"/>
                    </a:lnTo>
                    <a:lnTo>
                      <a:pt x="18618" y="21600"/>
                    </a:lnTo>
                    <a:lnTo>
                      <a:pt x="21600" y="21600"/>
                    </a:lnTo>
                    <a:lnTo>
                      <a:pt x="1089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710" name="삼각형"/>
              <p:cNvSpPr/>
              <p:nvPr/>
            </p:nvSpPr>
            <p:spPr>
              <a:xfrm>
                <a:off x="619312" y="304800"/>
                <a:ext cx="8217" cy="8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795" y="0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4795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711" name="도형"/>
              <p:cNvSpPr/>
              <p:nvPr/>
            </p:nvSpPr>
            <p:spPr>
              <a:xfrm>
                <a:off x="627474" y="304800"/>
                <a:ext cx="125917" cy="8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590" y="0"/>
                    </a:moveTo>
                    <a:lnTo>
                      <a:pt x="0" y="0"/>
                    </a:lnTo>
                    <a:lnTo>
                      <a:pt x="849" y="21600"/>
                    </a:lnTo>
                    <a:lnTo>
                      <a:pt x="21600" y="21600"/>
                    </a:lnTo>
                    <a:lnTo>
                      <a:pt x="21590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712" name="도형"/>
              <p:cNvSpPr/>
              <p:nvPr/>
            </p:nvSpPr>
            <p:spPr>
              <a:xfrm>
                <a:off x="754894" y="304800"/>
                <a:ext cx="8217" cy="8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8885" y="0"/>
                    </a:moveTo>
                    <a:lnTo>
                      <a:pt x="0" y="0"/>
                    </a:lnTo>
                    <a:lnTo>
                      <a:pt x="4627" y="21600"/>
                    </a:lnTo>
                    <a:lnTo>
                      <a:pt x="21600" y="21600"/>
                    </a:lnTo>
                    <a:lnTo>
                      <a:pt x="8885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713" name="삼각형"/>
              <p:cNvSpPr/>
              <p:nvPr/>
            </p:nvSpPr>
            <p:spPr>
              <a:xfrm>
                <a:off x="584484" y="298026"/>
                <a:ext cx="8216" cy="8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0" y="0"/>
                    </a:lnTo>
                    <a:lnTo>
                      <a:pt x="9934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714" name="삼각형"/>
              <p:cNvSpPr/>
              <p:nvPr/>
            </p:nvSpPr>
            <p:spPr>
              <a:xfrm>
                <a:off x="589322" y="298026"/>
                <a:ext cx="8217" cy="8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7260" y="0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7260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715" name="삼각형"/>
              <p:cNvSpPr/>
              <p:nvPr/>
            </p:nvSpPr>
            <p:spPr>
              <a:xfrm>
                <a:off x="592371" y="298026"/>
                <a:ext cx="8217" cy="8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0" y="0"/>
                    </a:lnTo>
                    <a:lnTo>
                      <a:pt x="14065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716" name="도형"/>
              <p:cNvSpPr/>
              <p:nvPr/>
            </p:nvSpPr>
            <p:spPr>
              <a:xfrm>
                <a:off x="602624" y="298026"/>
                <a:ext cx="13447" cy="8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9930" y="0"/>
                    </a:moveTo>
                    <a:lnTo>
                      <a:pt x="0" y="0"/>
                    </a:lnTo>
                    <a:lnTo>
                      <a:pt x="2946" y="21600"/>
                    </a:lnTo>
                    <a:lnTo>
                      <a:pt x="21600" y="21600"/>
                    </a:lnTo>
                    <a:lnTo>
                      <a:pt x="19930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717" name="도형"/>
              <p:cNvSpPr/>
              <p:nvPr/>
            </p:nvSpPr>
            <p:spPr>
              <a:xfrm>
                <a:off x="617578" y="298026"/>
                <a:ext cx="9247" cy="8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0" y="0"/>
                    </a:lnTo>
                    <a:lnTo>
                      <a:pt x="11251" y="21600"/>
                    </a:lnTo>
                    <a:lnTo>
                      <a:pt x="18847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718" name="삼각형"/>
              <p:cNvSpPr/>
              <p:nvPr/>
            </p:nvSpPr>
            <p:spPr>
              <a:xfrm>
                <a:off x="624843" y="298026"/>
                <a:ext cx="8216" cy="8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7402" y="0"/>
                    </a:moveTo>
                    <a:lnTo>
                      <a:pt x="0" y="0"/>
                    </a:lnTo>
                    <a:lnTo>
                      <a:pt x="21600" y="21600"/>
                    </a:lnTo>
                    <a:lnTo>
                      <a:pt x="17402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719" name="도형"/>
              <p:cNvSpPr/>
              <p:nvPr/>
            </p:nvSpPr>
            <p:spPr>
              <a:xfrm>
                <a:off x="631876" y="298026"/>
                <a:ext cx="103688" cy="8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529" y="0"/>
                    </a:moveTo>
                    <a:lnTo>
                      <a:pt x="422" y="0"/>
                    </a:lnTo>
                    <a:lnTo>
                      <a:pt x="0" y="21600"/>
                    </a:lnTo>
                    <a:lnTo>
                      <a:pt x="21600" y="21600"/>
                    </a:lnTo>
                    <a:lnTo>
                      <a:pt x="21529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720" name="삼각형"/>
              <p:cNvSpPr/>
              <p:nvPr/>
            </p:nvSpPr>
            <p:spPr>
              <a:xfrm>
                <a:off x="733294" y="298026"/>
                <a:ext cx="8216" cy="8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0" y="0"/>
                    </a:lnTo>
                    <a:lnTo>
                      <a:pt x="17244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721" name="삼각형"/>
              <p:cNvSpPr/>
              <p:nvPr/>
            </p:nvSpPr>
            <p:spPr>
              <a:xfrm>
                <a:off x="738838" y="298026"/>
                <a:ext cx="8216" cy="8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965" y="0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9965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722" name="삼각형"/>
              <p:cNvSpPr/>
              <p:nvPr/>
            </p:nvSpPr>
            <p:spPr>
              <a:xfrm>
                <a:off x="750312" y="298190"/>
                <a:ext cx="8216" cy="8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4757" y="0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14757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723" name="삼각형"/>
              <p:cNvSpPr/>
              <p:nvPr/>
            </p:nvSpPr>
            <p:spPr>
              <a:xfrm>
                <a:off x="756919" y="298026"/>
                <a:ext cx="8217" cy="8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8388" y="0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8388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724" name="도형"/>
              <p:cNvSpPr/>
              <p:nvPr/>
            </p:nvSpPr>
            <p:spPr>
              <a:xfrm>
                <a:off x="541737" y="285201"/>
                <a:ext cx="44922" cy="1354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0" y="0"/>
                    </a:lnTo>
                    <a:lnTo>
                      <a:pt x="1306" y="10801"/>
                    </a:lnTo>
                    <a:lnTo>
                      <a:pt x="2736" y="21600"/>
                    </a:lnTo>
                    <a:lnTo>
                      <a:pt x="4540" y="10801"/>
                    </a:lnTo>
                    <a:lnTo>
                      <a:pt x="21229" y="10801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725" name="삼각형"/>
              <p:cNvSpPr/>
              <p:nvPr/>
            </p:nvSpPr>
            <p:spPr>
              <a:xfrm>
                <a:off x="585221" y="292470"/>
                <a:ext cx="8216" cy="8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6414" y="21600"/>
                    </a:lnTo>
                    <a:lnTo>
                      <a:pt x="21600" y="216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726" name="도형"/>
              <p:cNvSpPr/>
              <p:nvPr/>
            </p:nvSpPr>
            <p:spPr>
              <a:xfrm>
                <a:off x="590965" y="291253"/>
                <a:ext cx="8284" cy="8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157" y="0"/>
                    </a:moveTo>
                    <a:lnTo>
                      <a:pt x="0" y="0"/>
                    </a:lnTo>
                    <a:lnTo>
                      <a:pt x="15685" y="21600"/>
                    </a:lnTo>
                    <a:lnTo>
                      <a:pt x="21600" y="21600"/>
                    </a:lnTo>
                    <a:lnTo>
                      <a:pt x="10157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727" name="도형"/>
              <p:cNvSpPr/>
              <p:nvPr/>
            </p:nvSpPr>
            <p:spPr>
              <a:xfrm>
                <a:off x="601597" y="291253"/>
                <a:ext cx="8217" cy="8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0" y="0"/>
                    </a:lnTo>
                    <a:lnTo>
                      <a:pt x="11841" y="21600"/>
                    </a:lnTo>
                    <a:lnTo>
                      <a:pt x="20696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728" name="도형"/>
              <p:cNvSpPr/>
              <p:nvPr/>
            </p:nvSpPr>
            <p:spPr>
              <a:xfrm>
                <a:off x="615106" y="291253"/>
                <a:ext cx="105445" cy="8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413" y="0"/>
                    </a:moveTo>
                    <a:lnTo>
                      <a:pt x="0" y="0"/>
                    </a:lnTo>
                    <a:lnTo>
                      <a:pt x="555" y="21600"/>
                    </a:lnTo>
                    <a:lnTo>
                      <a:pt x="21600" y="21600"/>
                    </a:lnTo>
                    <a:lnTo>
                      <a:pt x="20413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729" name="도형"/>
              <p:cNvSpPr/>
              <p:nvPr/>
            </p:nvSpPr>
            <p:spPr>
              <a:xfrm>
                <a:off x="731174" y="291253"/>
                <a:ext cx="9693" cy="8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68" y="0"/>
                    </a:moveTo>
                    <a:lnTo>
                      <a:pt x="0" y="0"/>
                    </a:lnTo>
                    <a:lnTo>
                      <a:pt x="18401" y="21600"/>
                    </a:lnTo>
                    <a:lnTo>
                      <a:pt x="21600" y="21600"/>
                    </a:lnTo>
                    <a:lnTo>
                      <a:pt x="10868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730" name="삼각형"/>
              <p:cNvSpPr/>
              <p:nvPr/>
            </p:nvSpPr>
            <p:spPr>
              <a:xfrm>
                <a:off x="608157" y="291107"/>
                <a:ext cx="8216" cy="8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0" y="0"/>
                    </a:lnTo>
                    <a:lnTo>
                      <a:pt x="19825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731" name="삼각형"/>
              <p:cNvSpPr/>
              <p:nvPr/>
            </p:nvSpPr>
            <p:spPr>
              <a:xfrm>
                <a:off x="582688" y="289083"/>
                <a:ext cx="8216" cy="821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5191" y="0"/>
                    </a:moveTo>
                    <a:lnTo>
                      <a:pt x="0" y="0"/>
                    </a:lnTo>
                    <a:lnTo>
                      <a:pt x="21600" y="21600"/>
                    </a:lnTo>
                    <a:lnTo>
                      <a:pt x="15191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732" name="삼각형"/>
              <p:cNvSpPr/>
              <p:nvPr/>
            </p:nvSpPr>
            <p:spPr>
              <a:xfrm>
                <a:off x="586303" y="284480"/>
                <a:ext cx="8216" cy="8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901" y="0"/>
                    </a:moveTo>
                    <a:lnTo>
                      <a:pt x="0" y="0"/>
                    </a:lnTo>
                    <a:lnTo>
                      <a:pt x="21600" y="21600"/>
                    </a:lnTo>
                    <a:lnTo>
                      <a:pt x="16901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733" name="도형"/>
              <p:cNvSpPr/>
              <p:nvPr/>
            </p:nvSpPr>
            <p:spPr>
              <a:xfrm>
                <a:off x="594637" y="284480"/>
                <a:ext cx="109356" cy="8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0" y="0"/>
                    </a:lnTo>
                    <a:lnTo>
                      <a:pt x="210" y="21600"/>
                    </a:lnTo>
                    <a:lnTo>
                      <a:pt x="21512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734" name="삼각형"/>
              <p:cNvSpPr/>
              <p:nvPr/>
            </p:nvSpPr>
            <p:spPr>
              <a:xfrm>
                <a:off x="701649" y="284480"/>
                <a:ext cx="8217" cy="8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17157" y="21600"/>
                    </a:lnTo>
                    <a:lnTo>
                      <a:pt x="21600" y="216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735" name="도형"/>
              <p:cNvSpPr/>
              <p:nvPr/>
            </p:nvSpPr>
            <p:spPr>
              <a:xfrm>
                <a:off x="707022" y="284480"/>
                <a:ext cx="8216" cy="8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4508" y="0"/>
                    </a:moveTo>
                    <a:lnTo>
                      <a:pt x="0" y="0"/>
                    </a:lnTo>
                    <a:lnTo>
                      <a:pt x="13886" y="21600"/>
                    </a:lnTo>
                    <a:lnTo>
                      <a:pt x="21600" y="21600"/>
                    </a:lnTo>
                    <a:lnTo>
                      <a:pt x="14508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736" name="도형"/>
              <p:cNvSpPr/>
              <p:nvPr/>
            </p:nvSpPr>
            <p:spPr>
              <a:xfrm>
                <a:off x="714966" y="284480"/>
                <a:ext cx="8216" cy="8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0" y="0"/>
                    </a:lnTo>
                    <a:lnTo>
                      <a:pt x="18578" y="21600"/>
                    </a:lnTo>
                    <a:lnTo>
                      <a:pt x="19141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737" name="도형"/>
              <p:cNvSpPr/>
              <p:nvPr/>
            </p:nvSpPr>
            <p:spPr>
              <a:xfrm>
                <a:off x="525458" y="277707"/>
                <a:ext cx="8216" cy="8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8856" y="0"/>
                    </a:moveTo>
                    <a:lnTo>
                      <a:pt x="0" y="0"/>
                    </a:lnTo>
                    <a:lnTo>
                      <a:pt x="14888" y="21600"/>
                    </a:lnTo>
                    <a:lnTo>
                      <a:pt x="21600" y="21600"/>
                    </a:lnTo>
                    <a:lnTo>
                      <a:pt x="8856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738" name="도형"/>
              <p:cNvSpPr/>
              <p:nvPr/>
            </p:nvSpPr>
            <p:spPr>
              <a:xfrm>
                <a:off x="532674" y="277707"/>
                <a:ext cx="8536" cy="8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582" y="0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19738" y="14423"/>
                    </a:lnTo>
                    <a:lnTo>
                      <a:pt x="12582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739" name="도형"/>
              <p:cNvSpPr/>
              <p:nvPr/>
            </p:nvSpPr>
            <p:spPr>
              <a:xfrm>
                <a:off x="538994" y="277707"/>
                <a:ext cx="36787" cy="8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0" y="0"/>
                    </a:lnTo>
                    <a:lnTo>
                      <a:pt x="869" y="14423"/>
                    </a:lnTo>
                    <a:lnTo>
                      <a:pt x="1694" y="21600"/>
                    </a:lnTo>
                    <a:lnTo>
                      <a:pt x="2119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740" name="도형"/>
              <p:cNvSpPr/>
              <p:nvPr/>
            </p:nvSpPr>
            <p:spPr>
              <a:xfrm>
                <a:off x="579526" y="277707"/>
                <a:ext cx="119157" cy="8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357" y="0"/>
                    </a:moveTo>
                    <a:lnTo>
                      <a:pt x="0" y="0"/>
                    </a:lnTo>
                    <a:lnTo>
                      <a:pt x="613" y="21600"/>
                    </a:lnTo>
                    <a:lnTo>
                      <a:pt x="21600" y="21600"/>
                    </a:lnTo>
                    <a:lnTo>
                      <a:pt x="20357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741" name="도형"/>
              <p:cNvSpPr/>
              <p:nvPr/>
            </p:nvSpPr>
            <p:spPr>
              <a:xfrm>
                <a:off x="505893" y="264881"/>
                <a:ext cx="10181" cy="1354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508" y="0"/>
                    </a:moveTo>
                    <a:lnTo>
                      <a:pt x="0" y="0"/>
                    </a:lnTo>
                    <a:lnTo>
                      <a:pt x="1452" y="10800"/>
                    </a:lnTo>
                    <a:lnTo>
                      <a:pt x="12719" y="21600"/>
                    </a:lnTo>
                    <a:lnTo>
                      <a:pt x="21600" y="21600"/>
                    </a:lnTo>
                    <a:lnTo>
                      <a:pt x="15859" y="10800"/>
                    </a:lnTo>
                    <a:lnTo>
                      <a:pt x="2529" y="10800"/>
                    </a:lnTo>
                    <a:lnTo>
                      <a:pt x="1508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742" name="도형"/>
              <p:cNvSpPr/>
              <p:nvPr/>
            </p:nvSpPr>
            <p:spPr>
              <a:xfrm>
                <a:off x="518735" y="270933"/>
                <a:ext cx="150538" cy="8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306" y="0"/>
                    </a:moveTo>
                    <a:lnTo>
                      <a:pt x="0" y="0"/>
                    </a:lnTo>
                    <a:lnTo>
                      <a:pt x="512" y="21600"/>
                    </a:lnTo>
                    <a:lnTo>
                      <a:pt x="21586" y="21600"/>
                    </a:lnTo>
                    <a:lnTo>
                      <a:pt x="21600" y="19137"/>
                    </a:lnTo>
                    <a:lnTo>
                      <a:pt x="21306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743" name="삼각형"/>
              <p:cNvSpPr/>
              <p:nvPr/>
            </p:nvSpPr>
            <p:spPr>
              <a:xfrm>
                <a:off x="665249" y="273934"/>
                <a:ext cx="8217" cy="8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682" y="0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5682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744" name="도형"/>
              <p:cNvSpPr/>
              <p:nvPr/>
            </p:nvSpPr>
            <p:spPr>
              <a:xfrm>
                <a:off x="669272" y="270933"/>
                <a:ext cx="12403" cy="8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617" y="0"/>
                    </a:moveTo>
                    <a:lnTo>
                      <a:pt x="1287" y="0"/>
                    </a:lnTo>
                    <a:lnTo>
                      <a:pt x="0" y="19137"/>
                    </a:lnTo>
                    <a:lnTo>
                      <a:pt x="461" y="21600"/>
                    </a:lnTo>
                    <a:lnTo>
                      <a:pt x="21600" y="21600"/>
                    </a:lnTo>
                    <a:lnTo>
                      <a:pt x="10617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745" name="도형"/>
              <p:cNvSpPr/>
              <p:nvPr/>
            </p:nvSpPr>
            <p:spPr>
              <a:xfrm>
                <a:off x="508853" y="264160"/>
                <a:ext cx="10797" cy="8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478" y="0"/>
                    </a:moveTo>
                    <a:lnTo>
                      <a:pt x="0" y="0"/>
                    </a:lnTo>
                    <a:lnTo>
                      <a:pt x="4052" y="21600"/>
                    </a:lnTo>
                    <a:lnTo>
                      <a:pt x="21600" y="21600"/>
                    </a:lnTo>
                    <a:lnTo>
                      <a:pt x="16478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746" name="도형"/>
              <p:cNvSpPr/>
              <p:nvPr/>
            </p:nvSpPr>
            <p:spPr>
              <a:xfrm>
                <a:off x="517089" y="264160"/>
                <a:ext cx="31971" cy="8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9167" y="0"/>
                    </a:moveTo>
                    <a:lnTo>
                      <a:pt x="0" y="0"/>
                    </a:lnTo>
                    <a:lnTo>
                      <a:pt x="2385" y="21600"/>
                    </a:lnTo>
                    <a:lnTo>
                      <a:pt x="21600" y="21600"/>
                    </a:lnTo>
                    <a:lnTo>
                      <a:pt x="19167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747" name="삼각형"/>
              <p:cNvSpPr/>
              <p:nvPr/>
            </p:nvSpPr>
            <p:spPr>
              <a:xfrm>
                <a:off x="546228" y="266258"/>
                <a:ext cx="8216" cy="8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485" y="0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2485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748" name="도형"/>
              <p:cNvSpPr/>
              <p:nvPr/>
            </p:nvSpPr>
            <p:spPr>
              <a:xfrm>
                <a:off x="546951" y="265377"/>
                <a:ext cx="8216" cy="8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74" y="0"/>
                    </a:moveTo>
                    <a:lnTo>
                      <a:pt x="0" y="7252"/>
                    </a:lnTo>
                    <a:lnTo>
                      <a:pt x="14376" y="21600"/>
                    </a:lnTo>
                    <a:lnTo>
                      <a:pt x="21600" y="21600"/>
                    </a:lnTo>
                    <a:lnTo>
                      <a:pt x="1074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749" name="도형"/>
              <p:cNvSpPr/>
              <p:nvPr/>
            </p:nvSpPr>
            <p:spPr>
              <a:xfrm>
                <a:off x="547034" y="264160"/>
                <a:ext cx="8217" cy="8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87" y="0"/>
                    </a:moveTo>
                    <a:lnTo>
                      <a:pt x="0" y="7762"/>
                    </a:lnTo>
                    <a:lnTo>
                      <a:pt x="21600" y="21600"/>
                    </a:lnTo>
                    <a:lnTo>
                      <a:pt x="19603" y="7630"/>
                    </a:lnTo>
                    <a:lnTo>
                      <a:pt x="1887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750" name="도형"/>
              <p:cNvSpPr/>
              <p:nvPr/>
            </p:nvSpPr>
            <p:spPr>
              <a:xfrm>
                <a:off x="552277" y="264160"/>
                <a:ext cx="54295" cy="8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327" y="0"/>
                    </a:moveTo>
                    <a:lnTo>
                      <a:pt x="0" y="0"/>
                    </a:lnTo>
                    <a:lnTo>
                      <a:pt x="2813" y="21600"/>
                    </a:lnTo>
                    <a:lnTo>
                      <a:pt x="21600" y="21600"/>
                    </a:lnTo>
                    <a:lnTo>
                      <a:pt x="21327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751" name="도형"/>
              <p:cNvSpPr/>
              <p:nvPr/>
            </p:nvSpPr>
            <p:spPr>
              <a:xfrm>
                <a:off x="604325" y="264160"/>
                <a:ext cx="8216" cy="8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0" y="0"/>
                    </a:lnTo>
                    <a:lnTo>
                      <a:pt x="7873" y="21600"/>
                    </a:lnTo>
                    <a:lnTo>
                      <a:pt x="1794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752" name="도형"/>
              <p:cNvSpPr/>
              <p:nvPr/>
            </p:nvSpPr>
            <p:spPr>
              <a:xfrm>
                <a:off x="610981" y="264160"/>
                <a:ext cx="36692" cy="8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0" y="0"/>
                    </a:lnTo>
                    <a:lnTo>
                      <a:pt x="2241" y="21600"/>
                    </a:lnTo>
                    <a:lnTo>
                      <a:pt x="21596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753" name="도형"/>
              <p:cNvSpPr/>
              <p:nvPr/>
            </p:nvSpPr>
            <p:spPr>
              <a:xfrm>
                <a:off x="647665" y="264160"/>
                <a:ext cx="13507" cy="8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224" y="0"/>
                    </a:moveTo>
                    <a:lnTo>
                      <a:pt x="7128" y="0"/>
                    </a:lnTo>
                    <a:lnTo>
                      <a:pt x="0" y="21600"/>
                    </a:lnTo>
                    <a:lnTo>
                      <a:pt x="21600" y="21600"/>
                    </a:lnTo>
                    <a:lnTo>
                      <a:pt x="16224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754" name="도형"/>
              <p:cNvSpPr/>
              <p:nvPr/>
            </p:nvSpPr>
            <p:spPr>
              <a:xfrm>
                <a:off x="543422" y="262871"/>
                <a:ext cx="8216" cy="821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136" y="0"/>
                    </a:moveTo>
                    <a:lnTo>
                      <a:pt x="0" y="0"/>
                    </a:lnTo>
                    <a:lnTo>
                      <a:pt x="21397" y="21600"/>
                    </a:lnTo>
                    <a:lnTo>
                      <a:pt x="21600" y="20025"/>
                    </a:lnTo>
                    <a:lnTo>
                      <a:pt x="4136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755" name="삼각형"/>
              <p:cNvSpPr/>
              <p:nvPr/>
            </p:nvSpPr>
            <p:spPr>
              <a:xfrm>
                <a:off x="544694" y="261990"/>
                <a:ext cx="8216" cy="8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0" y="0"/>
                    </a:lnTo>
                    <a:lnTo>
                      <a:pt x="1869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756" name="삼각형"/>
              <p:cNvSpPr/>
              <p:nvPr/>
            </p:nvSpPr>
            <p:spPr>
              <a:xfrm>
                <a:off x="483778" y="257386"/>
                <a:ext cx="8216" cy="821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87" y="0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1187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757" name="도형"/>
              <p:cNvSpPr/>
              <p:nvPr/>
            </p:nvSpPr>
            <p:spPr>
              <a:xfrm>
                <a:off x="486992" y="257386"/>
                <a:ext cx="8216" cy="821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848" y="0"/>
                    </a:moveTo>
                    <a:lnTo>
                      <a:pt x="0" y="0"/>
                    </a:lnTo>
                    <a:lnTo>
                      <a:pt x="2785" y="21600"/>
                    </a:lnTo>
                    <a:lnTo>
                      <a:pt x="21600" y="21600"/>
                    </a:lnTo>
                    <a:lnTo>
                      <a:pt x="9848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758" name="도형"/>
              <p:cNvSpPr/>
              <p:nvPr/>
            </p:nvSpPr>
            <p:spPr>
              <a:xfrm>
                <a:off x="490944" y="257386"/>
                <a:ext cx="10018" cy="821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802" y="0"/>
                    </a:moveTo>
                    <a:lnTo>
                      <a:pt x="0" y="0"/>
                    </a:lnTo>
                    <a:lnTo>
                      <a:pt x="8865" y="21600"/>
                    </a:lnTo>
                    <a:lnTo>
                      <a:pt x="21600" y="21600"/>
                    </a:lnTo>
                    <a:lnTo>
                      <a:pt x="13802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759" name="도형"/>
              <p:cNvSpPr/>
              <p:nvPr/>
            </p:nvSpPr>
            <p:spPr>
              <a:xfrm>
                <a:off x="502479" y="257386"/>
                <a:ext cx="22610" cy="821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0" y="0"/>
                    </a:lnTo>
                    <a:lnTo>
                      <a:pt x="5280" y="21600"/>
                    </a:lnTo>
                    <a:lnTo>
                      <a:pt x="18637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760" name="도형"/>
              <p:cNvSpPr/>
              <p:nvPr/>
            </p:nvSpPr>
            <p:spPr>
              <a:xfrm>
                <a:off x="525088" y="257386"/>
                <a:ext cx="9357" cy="821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183" y="0"/>
                    </a:moveTo>
                    <a:lnTo>
                      <a:pt x="0" y="0"/>
                    </a:lnTo>
                    <a:lnTo>
                      <a:pt x="11854" y="21600"/>
                    </a:lnTo>
                    <a:lnTo>
                      <a:pt x="21600" y="21600"/>
                    </a:lnTo>
                    <a:lnTo>
                      <a:pt x="9183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761" name="도형"/>
              <p:cNvSpPr/>
              <p:nvPr/>
            </p:nvSpPr>
            <p:spPr>
              <a:xfrm>
                <a:off x="539936" y="257386"/>
                <a:ext cx="95348" cy="821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0" y="0"/>
                    </a:lnTo>
                    <a:lnTo>
                      <a:pt x="276" y="21600"/>
                    </a:lnTo>
                    <a:lnTo>
                      <a:pt x="20572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762" name="삼각형"/>
              <p:cNvSpPr/>
              <p:nvPr/>
            </p:nvSpPr>
            <p:spPr>
              <a:xfrm>
                <a:off x="633314" y="257386"/>
                <a:ext cx="8217" cy="821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766" y="0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9766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763" name="도형"/>
              <p:cNvSpPr/>
              <p:nvPr/>
            </p:nvSpPr>
            <p:spPr>
              <a:xfrm>
                <a:off x="471694" y="250613"/>
                <a:ext cx="9450" cy="8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574" y="0"/>
                    </a:moveTo>
                    <a:lnTo>
                      <a:pt x="0" y="0"/>
                    </a:lnTo>
                    <a:lnTo>
                      <a:pt x="7015" y="21600"/>
                    </a:lnTo>
                    <a:lnTo>
                      <a:pt x="21600" y="21600"/>
                    </a:lnTo>
                    <a:lnTo>
                      <a:pt x="12574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764" name="도형"/>
              <p:cNvSpPr/>
              <p:nvPr/>
            </p:nvSpPr>
            <p:spPr>
              <a:xfrm>
                <a:off x="481143" y="250613"/>
                <a:ext cx="23648" cy="8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957" y="0"/>
                    </a:moveTo>
                    <a:lnTo>
                      <a:pt x="67" y="0"/>
                    </a:lnTo>
                    <a:lnTo>
                      <a:pt x="0" y="21600"/>
                    </a:lnTo>
                    <a:lnTo>
                      <a:pt x="21600" y="21600"/>
                    </a:lnTo>
                    <a:lnTo>
                      <a:pt x="18957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765" name="도형"/>
              <p:cNvSpPr/>
              <p:nvPr/>
            </p:nvSpPr>
            <p:spPr>
              <a:xfrm>
                <a:off x="505398" y="250613"/>
                <a:ext cx="15281" cy="8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063" y="0"/>
                    </a:moveTo>
                    <a:lnTo>
                      <a:pt x="0" y="0"/>
                    </a:lnTo>
                    <a:lnTo>
                      <a:pt x="10533" y="21600"/>
                    </a:lnTo>
                    <a:lnTo>
                      <a:pt x="21600" y="21600"/>
                    </a:lnTo>
                    <a:lnTo>
                      <a:pt x="10063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766" name="도형"/>
              <p:cNvSpPr/>
              <p:nvPr/>
            </p:nvSpPr>
            <p:spPr>
              <a:xfrm>
                <a:off x="520317" y="250613"/>
                <a:ext cx="8216" cy="8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452" y="0"/>
                    </a:moveTo>
                    <a:lnTo>
                      <a:pt x="0" y="0"/>
                    </a:lnTo>
                    <a:lnTo>
                      <a:pt x="12813" y="21600"/>
                    </a:lnTo>
                    <a:lnTo>
                      <a:pt x="21600" y="21600"/>
                    </a:lnTo>
                    <a:lnTo>
                      <a:pt x="9452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767" name="도형"/>
              <p:cNvSpPr/>
              <p:nvPr/>
            </p:nvSpPr>
            <p:spPr>
              <a:xfrm>
                <a:off x="524818" y="250613"/>
                <a:ext cx="53212" cy="8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0" y="0"/>
                    </a:lnTo>
                    <a:lnTo>
                      <a:pt x="1438" y="21600"/>
                    </a:lnTo>
                    <a:lnTo>
                      <a:pt x="20258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768" name="도형"/>
              <p:cNvSpPr/>
              <p:nvPr/>
            </p:nvSpPr>
            <p:spPr>
              <a:xfrm>
                <a:off x="578029" y="250613"/>
                <a:ext cx="32255" cy="8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7509" y="0"/>
                    </a:moveTo>
                    <a:lnTo>
                      <a:pt x="0" y="0"/>
                    </a:lnTo>
                    <a:lnTo>
                      <a:pt x="2658" y="21600"/>
                    </a:lnTo>
                    <a:lnTo>
                      <a:pt x="21600" y="21600"/>
                    </a:lnTo>
                    <a:lnTo>
                      <a:pt x="17509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769" name="도형"/>
              <p:cNvSpPr/>
              <p:nvPr/>
            </p:nvSpPr>
            <p:spPr>
              <a:xfrm>
                <a:off x="610283" y="250613"/>
                <a:ext cx="8961" cy="8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916" y="0"/>
                    </a:moveTo>
                    <a:lnTo>
                      <a:pt x="1683" y="0"/>
                    </a:lnTo>
                    <a:lnTo>
                      <a:pt x="0" y="21600"/>
                    </a:lnTo>
                    <a:lnTo>
                      <a:pt x="21600" y="21600"/>
                    </a:lnTo>
                    <a:lnTo>
                      <a:pt x="13916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770" name="삼각형"/>
              <p:cNvSpPr/>
              <p:nvPr/>
            </p:nvSpPr>
            <p:spPr>
              <a:xfrm>
                <a:off x="461436" y="243839"/>
                <a:ext cx="8216" cy="821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095" y="0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12095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771" name="도형"/>
              <p:cNvSpPr/>
              <p:nvPr/>
            </p:nvSpPr>
            <p:spPr>
              <a:xfrm>
                <a:off x="468964" y="243839"/>
                <a:ext cx="34725" cy="821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570" y="0"/>
                    </a:moveTo>
                    <a:lnTo>
                      <a:pt x="0" y="0"/>
                    </a:lnTo>
                    <a:lnTo>
                      <a:pt x="17" y="21600"/>
                    </a:lnTo>
                    <a:lnTo>
                      <a:pt x="20093" y="21600"/>
                    </a:lnTo>
                    <a:lnTo>
                      <a:pt x="21600" y="4850"/>
                    </a:lnTo>
                    <a:lnTo>
                      <a:pt x="20570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772" name="삼각형"/>
              <p:cNvSpPr/>
              <p:nvPr/>
            </p:nvSpPr>
            <p:spPr>
              <a:xfrm>
                <a:off x="503041" y="243839"/>
                <a:ext cx="8216" cy="821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947" y="0"/>
                    </a:moveTo>
                    <a:lnTo>
                      <a:pt x="0" y="0"/>
                    </a:lnTo>
                    <a:lnTo>
                      <a:pt x="21600" y="21600"/>
                    </a:lnTo>
                    <a:lnTo>
                      <a:pt x="16947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773" name="도형"/>
              <p:cNvSpPr/>
              <p:nvPr/>
            </p:nvSpPr>
            <p:spPr>
              <a:xfrm>
                <a:off x="508565" y="243839"/>
                <a:ext cx="50269" cy="821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873" y="0"/>
                    </a:moveTo>
                    <a:lnTo>
                      <a:pt x="0" y="0"/>
                    </a:lnTo>
                    <a:lnTo>
                      <a:pt x="1670" y="21600"/>
                    </a:lnTo>
                    <a:lnTo>
                      <a:pt x="21600" y="21600"/>
                    </a:lnTo>
                    <a:lnTo>
                      <a:pt x="20873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774" name="도형"/>
              <p:cNvSpPr/>
              <p:nvPr/>
            </p:nvSpPr>
            <p:spPr>
              <a:xfrm>
                <a:off x="558833" y="243839"/>
                <a:ext cx="37031" cy="821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162" y="0"/>
                    </a:moveTo>
                    <a:lnTo>
                      <a:pt x="873" y="0"/>
                    </a:lnTo>
                    <a:lnTo>
                      <a:pt x="0" y="21600"/>
                    </a:lnTo>
                    <a:lnTo>
                      <a:pt x="21600" y="21600"/>
                    </a:lnTo>
                    <a:lnTo>
                      <a:pt x="20162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775" name="도형"/>
              <p:cNvSpPr/>
              <p:nvPr/>
            </p:nvSpPr>
            <p:spPr>
              <a:xfrm>
                <a:off x="598829" y="243839"/>
                <a:ext cx="8728" cy="821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859" y="0"/>
                    </a:moveTo>
                    <a:lnTo>
                      <a:pt x="0" y="0"/>
                    </a:lnTo>
                    <a:lnTo>
                      <a:pt x="101" y="21600"/>
                    </a:lnTo>
                    <a:lnTo>
                      <a:pt x="21600" y="21600"/>
                    </a:lnTo>
                    <a:lnTo>
                      <a:pt x="12859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776" name="삼각형"/>
              <p:cNvSpPr/>
              <p:nvPr/>
            </p:nvSpPr>
            <p:spPr>
              <a:xfrm>
                <a:off x="501689" y="243150"/>
                <a:ext cx="8216" cy="8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588" y="0"/>
                    </a:moveTo>
                    <a:lnTo>
                      <a:pt x="0" y="6090"/>
                    </a:lnTo>
                    <a:lnTo>
                      <a:pt x="21600" y="21600"/>
                    </a:lnTo>
                    <a:lnTo>
                      <a:pt x="3588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777" name="도형"/>
              <p:cNvSpPr/>
              <p:nvPr/>
            </p:nvSpPr>
            <p:spPr>
              <a:xfrm>
                <a:off x="450494" y="237066"/>
                <a:ext cx="9591" cy="8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8084" y="0"/>
                    </a:moveTo>
                    <a:lnTo>
                      <a:pt x="5812" y="0"/>
                    </a:lnTo>
                    <a:lnTo>
                      <a:pt x="0" y="21600"/>
                    </a:lnTo>
                    <a:lnTo>
                      <a:pt x="21600" y="21600"/>
                    </a:lnTo>
                    <a:lnTo>
                      <a:pt x="8084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778" name="삼각형"/>
              <p:cNvSpPr/>
              <p:nvPr/>
            </p:nvSpPr>
            <p:spPr>
              <a:xfrm>
                <a:off x="457443" y="238667"/>
                <a:ext cx="8216" cy="8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344" y="0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2344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779" name="도형"/>
              <p:cNvSpPr/>
              <p:nvPr/>
            </p:nvSpPr>
            <p:spPr>
              <a:xfrm>
                <a:off x="461009" y="237066"/>
                <a:ext cx="8217" cy="8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7451" y="0"/>
                    </a:moveTo>
                    <a:lnTo>
                      <a:pt x="7806" y="0"/>
                    </a:lnTo>
                    <a:lnTo>
                      <a:pt x="0" y="21600"/>
                    </a:lnTo>
                    <a:lnTo>
                      <a:pt x="21600" y="21600"/>
                    </a:lnTo>
                    <a:lnTo>
                      <a:pt x="17451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780" name="도형"/>
              <p:cNvSpPr/>
              <p:nvPr/>
            </p:nvSpPr>
            <p:spPr>
              <a:xfrm>
                <a:off x="476843" y="237066"/>
                <a:ext cx="8229" cy="8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472" y="0"/>
                    </a:moveTo>
                    <a:lnTo>
                      <a:pt x="0" y="0"/>
                    </a:lnTo>
                    <a:lnTo>
                      <a:pt x="3347" y="21600"/>
                    </a:lnTo>
                    <a:lnTo>
                      <a:pt x="21600" y="21600"/>
                    </a:lnTo>
                    <a:lnTo>
                      <a:pt x="18472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781" name="도형"/>
              <p:cNvSpPr/>
              <p:nvPr/>
            </p:nvSpPr>
            <p:spPr>
              <a:xfrm>
                <a:off x="484584" y="237066"/>
                <a:ext cx="55864" cy="8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182" y="0"/>
                    </a:moveTo>
                    <a:lnTo>
                      <a:pt x="0" y="0"/>
                    </a:lnTo>
                    <a:lnTo>
                      <a:pt x="419" y="21600"/>
                    </a:lnTo>
                    <a:lnTo>
                      <a:pt x="21600" y="21600"/>
                    </a:lnTo>
                    <a:lnTo>
                      <a:pt x="20182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782" name="도형"/>
              <p:cNvSpPr/>
              <p:nvPr/>
            </p:nvSpPr>
            <p:spPr>
              <a:xfrm>
                <a:off x="539437" y="237066"/>
                <a:ext cx="8216" cy="8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7215" y="0"/>
                    </a:moveTo>
                    <a:lnTo>
                      <a:pt x="3599" y="0"/>
                    </a:lnTo>
                    <a:lnTo>
                      <a:pt x="0" y="21600"/>
                    </a:lnTo>
                    <a:lnTo>
                      <a:pt x="12300" y="21600"/>
                    </a:lnTo>
                    <a:lnTo>
                      <a:pt x="21600" y="9704"/>
                    </a:lnTo>
                    <a:lnTo>
                      <a:pt x="17215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783" name="삼각형"/>
              <p:cNvSpPr/>
              <p:nvPr/>
            </p:nvSpPr>
            <p:spPr>
              <a:xfrm>
                <a:off x="541117" y="238587"/>
                <a:ext cx="8217" cy="821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689" y="0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13689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784" name="도형"/>
              <p:cNvSpPr/>
              <p:nvPr/>
            </p:nvSpPr>
            <p:spPr>
              <a:xfrm>
                <a:off x="545598" y="237066"/>
                <a:ext cx="8393" cy="8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4226" y="0"/>
                    </a:moveTo>
                    <a:lnTo>
                      <a:pt x="3713" y="0"/>
                    </a:lnTo>
                    <a:lnTo>
                      <a:pt x="0" y="9704"/>
                    </a:lnTo>
                    <a:lnTo>
                      <a:pt x="2631" y="21600"/>
                    </a:lnTo>
                    <a:lnTo>
                      <a:pt x="21600" y="21600"/>
                    </a:lnTo>
                    <a:lnTo>
                      <a:pt x="14226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785" name="도형"/>
              <p:cNvSpPr/>
              <p:nvPr/>
            </p:nvSpPr>
            <p:spPr>
              <a:xfrm>
                <a:off x="555385" y="237066"/>
                <a:ext cx="9822" cy="8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818" y="0"/>
                    </a:moveTo>
                    <a:lnTo>
                      <a:pt x="0" y="0"/>
                    </a:lnTo>
                    <a:lnTo>
                      <a:pt x="7255" y="21600"/>
                    </a:lnTo>
                    <a:lnTo>
                      <a:pt x="21600" y="21600"/>
                    </a:lnTo>
                    <a:lnTo>
                      <a:pt x="11818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786" name="도형"/>
              <p:cNvSpPr/>
              <p:nvPr/>
            </p:nvSpPr>
            <p:spPr>
              <a:xfrm>
                <a:off x="572229" y="237066"/>
                <a:ext cx="10420" cy="8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7261" y="0"/>
                    </a:moveTo>
                    <a:lnTo>
                      <a:pt x="0" y="0"/>
                    </a:lnTo>
                    <a:lnTo>
                      <a:pt x="7023" y="21600"/>
                    </a:lnTo>
                    <a:lnTo>
                      <a:pt x="21600" y="21600"/>
                    </a:lnTo>
                    <a:lnTo>
                      <a:pt x="17261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787" name="도형"/>
              <p:cNvSpPr/>
              <p:nvPr/>
            </p:nvSpPr>
            <p:spPr>
              <a:xfrm>
                <a:off x="580162" y="237066"/>
                <a:ext cx="8216" cy="8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940" y="0"/>
                    </a:moveTo>
                    <a:lnTo>
                      <a:pt x="0" y="0"/>
                    </a:lnTo>
                    <a:lnTo>
                      <a:pt x="8937" y="21600"/>
                    </a:lnTo>
                    <a:lnTo>
                      <a:pt x="21600" y="21600"/>
                    </a:lnTo>
                    <a:lnTo>
                      <a:pt x="4940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788" name="삼각형"/>
              <p:cNvSpPr/>
              <p:nvPr/>
            </p:nvSpPr>
            <p:spPr>
              <a:xfrm>
                <a:off x="582001" y="237066"/>
                <a:ext cx="8217" cy="8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131" y="0"/>
                    </a:moveTo>
                    <a:lnTo>
                      <a:pt x="0" y="0"/>
                    </a:lnTo>
                    <a:lnTo>
                      <a:pt x="21600" y="21600"/>
                    </a:lnTo>
                    <a:lnTo>
                      <a:pt x="5131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789" name="삼각형"/>
              <p:cNvSpPr/>
              <p:nvPr/>
            </p:nvSpPr>
            <p:spPr>
              <a:xfrm>
                <a:off x="455266" y="235280"/>
                <a:ext cx="8216" cy="8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0" y="0"/>
                    </a:lnTo>
                    <a:lnTo>
                      <a:pt x="1926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790" name="도형"/>
              <p:cNvSpPr/>
              <p:nvPr/>
            </p:nvSpPr>
            <p:spPr>
              <a:xfrm>
                <a:off x="433817" y="230293"/>
                <a:ext cx="8217" cy="8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7547" y="0"/>
                    </a:moveTo>
                    <a:lnTo>
                      <a:pt x="0" y="0"/>
                    </a:lnTo>
                    <a:lnTo>
                      <a:pt x="9563" y="21600"/>
                    </a:lnTo>
                    <a:lnTo>
                      <a:pt x="21600" y="21600"/>
                    </a:lnTo>
                    <a:lnTo>
                      <a:pt x="7547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791" name="도형"/>
              <p:cNvSpPr/>
              <p:nvPr/>
            </p:nvSpPr>
            <p:spPr>
              <a:xfrm>
                <a:off x="442040" y="230293"/>
                <a:ext cx="10568" cy="8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926" y="0"/>
                    </a:moveTo>
                    <a:lnTo>
                      <a:pt x="0" y="0"/>
                    </a:lnTo>
                    <a:lnTo>
                      <a:pt x="3934" y="21600"/>
                    </a:lnTo>
                    <a:lnTo>
                      <a:pt x="21600" y="21600"/>
                    </a:lnTo>
                    <a:lnTo>
                      <a:pt x="5926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792" name="삼각형"/>
              <p:cNvSpPr/>
              <p:nvPr/>
            </p:nvSpPr>
            <p:spPr>
              <a:xfrm>
                <a:off x="450958" y="230293"/>
                <a:ext cx="8216" cy="8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510" y="0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3510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793" name="도형"/>
              <p:cNvSpPr/>
              <p:nvPr/>
            </p:nvSpPr>
            <p:spPr>
              <a:xfrm>
                <a:off x="453433" y="230293"/>
                <a:ext cx="12457" cy="8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7888" y="0"/>
                    </a:moveTo>
                    <a:lnTo>
                      <a:pt x="0" y="0"/>
                    </a:lnTo>
                    <a:lnTo>
                      <a:pt x="10488" y="21600"/>
                    </a:lnTo>
                    <a:lnTo>
                      <a:pt x="21600" y="21600"/>
                    </a:lnTo>
                    <a:lnTo>
                      <a:pt x="17888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794" name="도형"/>
              <p:cNvSpPr/>
              <p:nvPr/>
            </p:nvSpPr>
            <p:spPr>
              <a:xfrm>
                <a:off x="470001" y="230293"/>
                <a:ext cx="60980" cy="8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9250" y="0"/>
                    </a:moveTo>
                    <a:lnTo>
                      <a:pt x="444" y="0"/>
                    </a:lnTo>
                    <a:lnTo>
                      <a:pt x="0" y="21600"/>
                    </a:lnTo>
                    <a:lnTo>
                      <a:pt x="21600" y="21600"/>
                    </a:lnTo>
                    <a:lnTo>
                      <a:pt x="19250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795" name="삼각형"/>
              <p:cNvSpPr/>
              <p:nvPr/>
            </p:nvSpPr>
            <p:spPr>
              <a:xfrm>
                <a:off x="533260" y="233468"/>
                <a:ext cx="8217" cy="821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200" y="0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4200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796" name="삼각형"/>
              <p:cNvSpPr/>
              <p:nvPr/>
            </p:nvSpPr>
            <p:spPr>
              <a:xfrm>
                <a:off x="533317" y="233112"/>
                <a:ext cx="8216" cy="8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8849" y="0"/>
                    </a:moveTo>
                    <a:lnTo>
                      <a:pt x="0" y="13575"/>
                    </a:lnTo>
                    <a:lnTo>
                      <a:pt x="21600" y="21600"/>
                    </a:lnTo>
                    <a:lnTo>
                      <a:pt x="8849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797" name="도형"/>
              <p:cNvSpPr/>
              <p:nvPr/>
            </p:nvSpPr>
            <p:spPr>
              <a:xfrm>
                <a:off x="536709" y="230293"/>
                <a:ext cx="8216" cy="8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771" y="0"/>
                    </a:moveTo>
                    <a:lnTo>
                      <a:pt x="0" y="17979"/>
                    </a:lnTo>
                    <a:lnTo>
                      <a:pt x="871" y="21600"/>
                    </a:lnTo>
                    <a:lnTo>
                      <a:pt x="21600" y="21600"/>
                    </a:lnTo>
                    <a:lnTo>
                      <a:pt x="4771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798" name="삼각형"/>
              <p:cNvSpPr/>
              <p:nvPr/>
            </p:nvSpPr>
            <p:spPr>
              <a:xfrm>
                <a:off x="541998" y="230293"/>
                <a:ext cx="8217" cy="8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560" y="21600"/>
                    </a:lnTo>
                    <a:lnTo>
                      <a:pt x="21600" y="216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799" name="삼각형"/>
              <p:cNvSpPr/>
              <p:nvPr/>
            </p:nvSpPr>
            <p:spPr>
              <a:xfrm>
                <a:off x="553921" y="233438"/>
                <a:ext cx="8217" cy="8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1999" y="21600"/>
                    </a:lnTo>
                    <a:lnTo>
                      <a:pt x="21600" y="216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800" name="도형"/>
              <p:cNvSpPr/>
              <p:nvPr/>
            </p:nvSpPr>
            <p:spPr>
              <a:xfrm>
                <a:off x="569941" y="230293"/>
                <a:ext cx="8217" cy="8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121" y="0"/>
                    </a:moveTo>
                    <a:lnTo>
                      <a:pt x="308" y="0"/>
                    </a:lnTo>
                    <a:lnTo>
                      <a:pt x="0" y="21600"/>
                    </a:lnTo>
                    <a:lnTo>
                      <a:pt x="21600" y="21600"/>
                    </a:lnTo>
                    <a:lnTo>
                      <a:pt x="9121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801" name="도형"/>
              <p:cNvSpPr/>
              <p:nvPr/>
            </p:nvSpPr>
            <p:spPr>
              <a:xfrm>
                <a:off x="529647" y="230082"/>
                <a:ext cx="8217" cy="8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7505" y="0"/>
                    </a:moveTo>
                    <a:lnTo>
                      <a:pt x="0" y="0"/>
                    </a:lnTo>
                    <a:lnTo>
                      <a:pt x="21028" y="21600"/>
                    </a:lnTo>
                    <a:lnTo>
                      <a:pt x="21600" y="19173"/>
                    </a:lnTo>
                    <a:lnTo>
                      <a:pt x="17505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802" name="삼각형"/>
              <p:cNvSpPr/>
              <p:nvPr/>
            </p:nvSpPr>
            <p:spPr>
              <a:xfrm>
                <a:off x="551669" y="230052"/>
                <a:ext cx="8216" cy="8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9586" y="0"/>
                    </a:moveTo>
                    <a:lnTo>
                      <a:pt x="0" y="0"/>
                    </a:lnTo>
                    <a:lnTo>
                      <a:pt x="21600" y="21600"/>
                    </a:lnTo>
                    <a:lnTo>
                      <a:pt x="19586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803" name="도형"/>
              <p:cNvSpPr/>
              <p:nvPr/>
            </p:nvSpPr>
            <p:spPr>
              <a:xfrm>
                <a:off x="429943" y="223520"/>
                <a:ext cx="8217" cy="8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816" y="0"/>
                    </a:moveTo>
                    <a:lnTo>
                      <a:pt x="0" y="0"/>
                    </a:lnTo>
                    <a:lnTo>
                      <a:pt x="7900" y="21600"/>
                    </a:lnTo>
                    <a:lnTo>
                      <a:pt x="21600" y="21600"/>
                    </a:lnTo>
                    <a:lnTo>
                      <a:pt x="18816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804" name="도형"/>
              <p:cNvSpPr/>
              <p:nvPr/>
            </p:nvSpPr>
            <p:spPr>
              <a:xfrm>
                <a:off x="439413" y="223520"/>
                <a:ext cx="14299" cy="8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715" y="0"/>
                    </a:lnTo>
                    <a:lnTo>
                      <a:pt x="0" y="21600"/>
                    </a:lnTo>
                    <a:lnTo>
                      <a:pt x="19819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805" name="삼각형"/>
              <p:cNvSpPr/>
              <p:nvPr/>
            </p:nvSpPr>
            <p:spPr>
              <a:xfrm>
                <a:off x="454199" y="223520"/>
                <a:ext cx="8216" cy="8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10661" y="21600"/>
                    </a:lnTo>
                    <a:lnTo>
                      <a:pt x="21600" y="216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806" name="도형"/>
              <p:cNvSpPr/>
              <p:nvPr/>
            </p:nvSpPr>
            <p:spPr>
              <a:xfrm>
                <a:off x="458785" y="223520"/>
                <a:ext cx="8216" cy="8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0" y="0"/>
                    </a:lnTo>
                    <a:lnTo>
                      <a:pt x="5735" y="21600"/>
                    </a:lnTo>
                    <a:lnTo>
                      <a:pt x="18784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807" name="도형"/>
              <p:cNvSpPr/>
              <p:nvPr/>
            </p:nvSpPr>
            <p:spPr>
              <a:xfrm>
                <a:off x="466873" y="223520"/>
                <a:ext cx="47553" cy="8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0" y="0"/>
                    </a:lnTo>
                    <a:lnTo>
                      <a:pt x="1359" y="21600"/>
                    </a:lnTo>
                    <a:lnTo>
                      <a:pt x="21545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808" name="도형"/>
              <p:cNvSpPr/>
              <p:nvPr/>
            </p:nvSpPr>
            <p:spPr>
              <a:xfrm>
                <a:off x="514175" y="223520"/>
                <a:ext cx="8217" cy="8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168" y="0"/>
                    </a:moveTo>
                    <a:lnTo>
                      <a:pt x="0" y="0"/>
                    </a:lnTo>
                    <a:lnTo>
                      <a:pt x="9443" y="21600"/>
                    </a:lnTo>
                    <a:lnTo>
                      <a:pt x="21600" y="21600"/>
                    </a:lnTo>
                    <a:lnTo>
                      <a:pt x="9168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809" name="삼각형"/>
              <p:cNvSpPr/>
              <p:nvPr/>
            </p:nvSpPr>
            <p:spPr>
              <a:xfrm>
                <a:off x="526057" y="223520"/>
                <a:ext cx="8291" cy="8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188" y="0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11188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810" name="도형"/>
              <p:cNvSpPr/>
              <p:nvPr/>
            </p:nvSpPr>
            <p:spPr>
              <a:xfrm>
                <a:off x="412109" y="216746"/>
                <a:ext cx="16202" cy="821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0" y="0"/>
                    </a:lnTo>
                    <a:lnTo>
                      <a:pt x="388" y="21600"/>
                    </a:lnTo>
                    <a:lnTo>
                      <a:pt x="18449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811" name="도형"/>
              <p:cNvSpPr/>
              <p:nvPr/>
            </p:nvSpPr>
            <p:spPr>
              <a:xfrm>
                <a:off x="428310" y="216746"/>
                <a:ext cx="78796" cy="821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0" y="0"/>
                    </a:lnTo>
                    <a:lnTo>
                      <a:pt x="862" y="21600"/>
                    </a:lnTo>
                    <a:lnTo>
                      <a:pt x="21127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812" name="도형"/>
              <p:cNvSpPr/>
              <p:nvPr/>
            </p:nvSpPr>
            <p:spPr>
              <a:xfrm>
                <a:off x="506121" y="216746"/>
                <a:ext cx="8216" cy="821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706" y="0"/>
                    </a:moveTo>
                    <a:lnTo>
                      <a:pt x="0" y="0"/>
                    </a:lnTo>
                    <a:lnTo>
                      <a:pt x="567" y="21600"/>
                    </a:lnTo>
                    <a:lnTo>
                      <a:pt x="21600" y="21600"/>
                    </a:lnTo>
                    <a:lnTo>
                      <a:pt x="16706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813" name="도형"/>
              <p:cNvSpPr/>
              <p:nvPr/>
            </p:nvSpPr>
            <p:spPr>
              <a:xfrm>
                <a:off x="529857" y="216746"/>
                <a:ext cx="8216" cy="821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4882" y="0"/>
                    </a:moveTo>
                    <a:lnTo>
                      <a:pt x="0" y="0"/>
                    </a:lnTo>
                    <a:lnTo>
                      <a:pt x="14815" y="21600"/>
                    </a:lnTo>
                    <a:lnTo>
                      <a:pt x="21600" y="21600"/>
                    </a:lnTo>
                    <a:lnTo>
                      <a:pt x="14882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814" name="도형"/>
              <p:cNvSpPr/>
              <p:nvPr/>
            </p:nvSpPr>
            <p:spPr>
              <a:xfrm>
                <a:off x="402186" y="209973"/>
                <a:ext cx="83231" cy="8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243" y="0"/>
                    </a:moveTo>
                    <a:lnTo>
                      <a:pt x="0" y="0"/>
                    </a:lnTo>
                    <a:lnTo>
                      <a:pt x="1288" y="21600"/>
                    </a:lnTo>
                    <a:lnTo>
                      <a:pt x="21600" y="21600"/>
                    </a:lnTo>
                    <a:lnTo>
                      <a:pt x="21243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815" name="삼각형"/>
              <p:cNvSpPr/>
              <p:nvPr/>
            </p:nvSpPr>
            <p:spPr>
              <a:xfrm>
                <a:off x="486304" y="209973"/>
                <a:ext cx="8847" cy="8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0" y="0"/>
                    </a:lnTo>
                    <a:lnTo>
                      <a:pt x="15795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816" name="도형"/>
              <p:cNvSpPr/>
              <p:nvPr/>
            </p:nvSpPr>
            <p:spPr>
              <a:xfrm>
                <a:off x="498738" y="209973"/>
                <a:ext cx="8216" cy="8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7408" y="0"/>
                    </a:moveTo>
                    <a:lnTo>
                      <a:pt x="0" y="0"/>
                    </a:lnTo>
                    <a:lnTo>
                      <a:pt x="9903" y="21600"/>
                    </a:lnTo>
                    <a:lnTo>
                      <a:pt x="19669" y="21600"/>
                    </a:lnTo>
                    <a:lnTo>
                      <a:pt x="21600" y="18485"/>
                    </a:lnTo>
                    <a:lnTo>
                      <a:pt x="17408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817" name="삼각형"/>
              <p:cNvSpPr/>
              <p:nvPr/>
            </p:nvSpPr>
            <p:spPr>
              <a:xfrm>
                <a:off x="500752" y="212871"/>
                <a:ext cx="8216" cy="821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5811" y="0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15811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818" name="도형"/>
              <p:cNvSpPr/>
              <p:nvPr/>
            </p:nvSpPr>
            <p:spPr>
              <a:xfrm>
                <a:off x="503710" y="209973"/>
                <a:ext cx="8216" cy="8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8629" y="0"/>
                    </a:lnTo>
                    <a:lnTo>
                      <a:pt x="0" y="18485"/>
                    </a:lnTo>
                    <a:lnTo>
                      <a:pt x="532" y="21600"/>
                    </a:lnTo>
                    <a:lnTo>
                      <a:pt x="21265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819" name="도형"/>
              <p:cNvSpPr/>
              <p:nvPr/>
            </p:nvSpPr>
            <p:spPr>
              <a:xfrm>
                <a:off x="382127" y="203200"/>
                <a:ext cx="8216" cy="8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4632" y="0"/>
                    </a:moveTo>
                    <a:lnTo>
                      <a:pt x="6772" y="0"/>
                    </a:lnTo>
                    <a:lnTo>
                      <a:pt x="0" y="21600"/>
                    </a:lnTo>
                    <a:lnTo>
                      <a:pt x="21600" y="21600"/>
                    </a:lnTo>
                    <a:lnTo>
                      <a:pt x="14632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820" name="도형"/>
              <p:cNvSpPr/>
              <p:nvPr/>
            </p:nvSpPr>
            <p:spPr>
              <a:xfrm>
                <a:off x="387021" y="203200"/>
                <a:ext cx="87262" cy="8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058" y="0"/>
                    </a:moveTo>
                    <a:lnTo>
                      <a:pt x="0" y="0"/>
                    </a:lnTo>
                    <a:lnTo>
                      <a:pt x="1017" y="21600"/>
                    </a:lnTo>
                    <a:lnTo>
                      <a:pt x="21600" y="21600"/>
                    </a:lnTo>
                    <a:lnTo>
                      <a:pt x="21058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821" name="도형"/>
              <p:cNvSpPr/>
              <p:nvPr/>
            </p:nvSpPr>
            <p:spPr>
              <a:xfrm>
                <a:off x="487950" y="203200"/>
                <a:ext cx="8216" cy="8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8546" y="0"/>
                    </a:moveTo>
                    <a:lnTo>
                      <a:pt x="0" y="0"/>
                    </a:lnTo>
                    <a:lnTo>
                      <a:pt x="6947" y="21600"/>
                    </a:lnTo>
                    <a:lnTo>
                      <a:pt x="21600" y="21600"/>
                    </a:lnTo>
                    <a:lnTo>
                      <a:pt x="8546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822" name="도형"/>
              <p:cNvSpPr/>
              <p:nvPr/>
            </p:nvSpPr>
            <p:spPr>
              <a:xfrm>
                <a:off x="492687" y="203200"/>
                <a:ext cx="8216" cy="8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0" y="0"/>
                    </a:lnTo>
                    <a:lnTo>
                      <a:pt x="20" y="21600"/>
                    </a:lnTo>
                    <a:lnTo>
                      <a:pt x="16972" y="21596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823" name="삼각형"/>
              <p:cNvSpPr/>
              <p:nvPr/>
            </p:nvSpPr>
            <p:spPr>
              <a:xfrm>
                <a:off x="501836" y="203200"/>
                <a:ext cx="8216" cy="8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7460" y="0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17460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824" name="도형"/>
              <p:cNvSpPr/>
              <p:nvPr/>
            </p:nvSpPr>
            <p:spPr>
              <a:xfrm>
                <a:off x="362142" y="196426"/>
                <a:ext cx="100463" cy="8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1062" y="0"/>
                    </a:lnTo>
                    <a:lnTo>
                      <a:pt x="0" y="21600"/>
                    </a:lnTo>
                    <a:lnTo>
                      <a:pt x="21223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825" name="도형"/>
              <p:cNvSpPr/>
              <p:nvPr/>
            </p:nvSpPr>
            <p:spPr>
              <a:xfrm>
                <a:off x="460271" y="196426"/>
                <a:ext cx="8216" cy="8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0" y="21600"/>
                    </a:lnTo>
                    <a:lnTo>
                      <a:pt x="9271" y="21600"/>
                    </a:lnTo>
                    <a:lnTo>
                      <a:pt x="13983" y="19533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826" name="도형"/>
              <p:cNvSpPr/>
              <p:nvPr/>
            </p:nvSpPr>
            <p:spPr>
              <a:xfrm>
                <a:off x="464017" y="196426"/>
                <a:ext cx="8216" cy="8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247" y="0"/>
                    </a:moveTo>
                    <a:lnTo>
                      <a:pt x="217" y="19533"/>
                    </a:lnTo>
                    <a:lnTo>
                      <a:pt x="0" y="21600"/>
                    </a:lnTo>
                    <a:lnTo>
                      <a:pt x="21600" y="21600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827" name="도형"/>
              <p:cNvSpPr/>
              <p:nvPr/>
            </p:nvSpPr>
            <p:spPr>
              <a:xfrm>
                <a:off x="468514" y="196426"/>
                <a:ext cx="8217" cy="8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0" y="0"/>
                    </a:lnTo>
                    <a:lnTo>
                      <a:pt x="3053" y="21600"/>
                    </a:lnTo>
                    <a:lnTo>
                      <a:pt x="17364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828" name="도형"/>
              <p:cNvSpPr/>
              <p:nvPr/>
            </p:nvSpPr>
            <p:spPr>
              <a:xfrm>
                <a:off x="346245" y="189653"/>
                <a:ext cx="8217" cy="8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0" y="0"/>
                    </a:lnTo>
                    <a:lnTo>
                      <a:pt x="8764" y="21600"/>
                    </a:lnTo>
                    <a:lnTo>
                      <a:pt x="20069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829" name="도형"/>
              <p:cNvSpPr/>
              <p:nvPr/>
            </p:nvSpPr>
            <p:spPr>
              <a:xfrm>
                <a:off x="354035" y="189653"/>
                <a:ext cx="90052" cy="8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580" y="0"/>
                    </a:moveTo>
                    <a:lnTo>
                      <a:pt x="0" y="0"/>
                    </a:lnTo>
                    <a:lnTo>
                      <a:pt x="1251" y="21600"/>
                    </a:lnTo>
                    <a:lnTo>
                      <a:pt x="21600" y="21600"/>
                    </a:lnTo>
                    <a:lnTo>
                      <a:pt x="20580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830" name="도형"/>
              <p:cNvSpPr/>
              <p:nvPr/>
            </p:nvSpPr>
            <p:spPr>
              <a:xfrm>
                <a:off x="442976" y="189653"/>
                <a:ext cx="8217" cy="8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6793" y="0"/>
                    </a:moveTo>
                    <a:lnTo>
                      <a:pt x="0" y="0"/>
                    </a:lnTo>
                    <a:lnTo>
                      <a:pt x="1036" y="21600"/>
                    </a:lnTo>
                    <a:lnTo>
                      <a:pt x="21600" y="21600"/>
                    </a:lnTo>
                    <a:lnTo>
                      <a:pt x="6793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831" name="삼각형"/>
              <p:cNvSpPr/>
              <p:nvPr/>
            </p:nvSpPr>
            <p:spPr>
              <a:xfrm>
                <a:off x="467326" y="190617"/>
                <a:ext cx="8216" cy="8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1974" y="21600"/>
                    </a:lnTo>
                    <a:lnTo>
                      <a:pt x="21600" y="216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832" name="삼각형"/>
              <p:cNvSpPr/>
              <p:nvPr/>
            </p:nvSpPr>
            <p:spPr>
              <a:xfrm>
                <a:off x="465362" y="187230"/>
                <a:ext cx="8216" cy="821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9626" y="0"/>
                    </a:moveTo>
                    <a:lnTo>
                      <a:pt x="0" y="0"/>
                    </a:lnTo>
                    <a:lnTo>
                      <a:pt x="21600" y="21600"/>
                    </a:lnTo>
                    <a:lnTo>
                      <a:pt x="19626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833" name="도형"/>
              <p:cNvSpPr/>
              <p:nvPr/>
            </p:nvSpPr>
            <p:spPr>
              <a:xfrm>
                <a:off x="338957" y="182879"/>
                <a:ext cx="93706" cy="821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638" y="0"/>
                    </a:moveTo>
                    <a:lnTo>
                      <a:pt x="0" y="0"/>
                    </a:lnTo>
                    <a:lnTo>
                      <a:pt x="208" y="21600"/>
                    </a:lnTo>
                    <a:lnTo>
                      <a:pt x="21600" y="21600"/>
                    </a:lnTo>
                    <a:lnTo>
                      <a:pt x="20638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834" name="도형"/>
              <p:cNvSpPr/>
              <p:nvPr/>
            </p:nvSpPr>
            <p:spPr>
              <a:xfrm>
                <a:off x="313992" y="176106"/>
                <a:ext cx="89231" cy="821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0" y="0"/>
                    </a:lnTo>
                    <a:lnTo>
                      <a:pt x="799" y="21600"/>
                    </a:lnTo>
                    <a:lnTo>
                      <a:pt x="21413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835" name="도형"/>
              <p:cNvSpPr/>
              <p:nvPr/>
            </p:nvSpPr>
            <p:spPr>
              <a:xfrm>
                <a:off x="402379" y="176292"/>
                <a:ext cx="8216" cy="8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240" y="0"/>
                    </a:moveTo>
                    <a:lnTo>
                      <a:pt x="0" y="21600"/>
                    </a:lnTo>
                    <a:lnTo>
                      <a:pt x="14856" y="21600"/>
                    </a:lnTo>
                    <a:lnTo>
                      <a:pt x="21600" y="1366"/>
                    </a:lnTo>
                    <a:lnTo>
                      <a:pt x="21240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836" name="도형"/>
              <p:cNvSpPr/>
              <p:nvPr/>
            </p:nvSpPr>
            <p:spPr>
              <a:xfrm>
                <a:off x="406551" y="176263"/>
                <a:ext cx="8217" cy="821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798" y="0"/>
                    </a:moveTo>
                    <a:lnTo>
                      <a:pt x="0" y="1545"/>
                    </a:lnTo>
                    <a:lnTo>
                      <a:pt x="8184" y="21600"/>
                    </a:lnTo>
                    <a:lnTo>
                      <a:pt x="21600" y="21600"/>
                    </a:lnTo>
                    <a:lnTo>
                      <a:pt x="798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837" name="삼각형"/>
              <p:cNvSpPr/>
              <p:nvPr/>
            </p:nvSpPr>
            <p:spPr>
              <a:xfrm>
                <a:off x="410843" y="176106"/>
                <a:ext cx="8216" cy="821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433" y="0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2433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838" name="도형"/>
              <p:cNvSpPr/>
              <p:nvPr/>
            </p:nvSpPr>
            <p:spPr>
              <a:xfrm>
                <a:off x="404916" y="173202"/>
                <a:ext cx="8216" cy="8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255" y="0"/>
                    </a:moveTo>
                    <a:lnTo>
                      <a:pt x="0" y="6757"/>
                    </a:lnTo>
                    <a:lnTo>
                      <a:pt x="9519" y="21600"/>
                    </a:lnTo>
                    <a:lnTo>
                      <a:pt x="21600" y="6757"/>
                    </a:lnTo>
                    <a:lnTo>
                      <a:pt x="16255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839" name="도형"/>
              <p:cNvSpPr/>
              <p:nvPr/>
            </p:nvSpPr>
            <p:spPr>
              <a:xfrm>
                <a:off x="294497" y="169333"/>
                <a:ext cx="98851" cy="821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261" y="0"/>
                    </a:moveTo>
                    <a:lnTo>
                      <a:pt x="0" y="0"/>
                    </a:lnTo>
                    <a:lnTo>
                      <a:pt x="929" y="21600"/>
                    </a:lnTo>
                    <a:lnTo>
                      <a:pt x="21600" y="21600"/>
                    </a:lnTo>
                    <a:lnTo>
                      <a:pt x="21495" y="4266"/>
                    </a:lnTo>
                    <a:lnTo>
                      <a:pt x="21261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840" name="도형"/>
              <p:cNvSpPr/>
              <p:nvPr/>
            </p:nvSpPr>
            <p:spPr>
              <a:xfrm>
                <a:off x="390839" y="169284"/>
                <a:ext cx="8216" cy="821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5921" y="0"/>
                    </a:moveTo>
                    <a:lnTo>
                      <a:pt x="0" y="0"/>
                    </a:lnTo>
                    <a:lnTo>
                      <a:pt x="579" y="4328"/>
                    </a:lnTo>
                    <a:lnTo>
                      <a:pt x="21600" y="21600"/>
                    </a:lnTo>
                    <a:lnTo>
                      <a:pt x="15921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841" name="도형"/>
              <p:cNvSpPr/>
              <p:nvPr/>
            </p:nvSpPr>
            <p:spPr>
              <a:xfrm>
                <a:off x="285983" y="162560"/>
                <a:ext cx="100083" cy="8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627" y="0"/>
                    </a:moveTo>
                    <a:lnTo>
                      <a:pt x="0" y="0"/>
                    </a:lnTo>
                    <a:lnTo>
                      <a:pt x="70" y="21600"/>
                    </a:lnTo>
                    <a:lnTo>
                      <a:pt x="21600" y="21600"/>
                    </a:lnTo>
                    <a:lnTo>
                      <a:pt x="20627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842" name="도형"/>
              <p:cNvSpPr/>
              <p:nvPr/>
            </p:nvSpPr>
            <p:spPr>
              <a:xfrm>
                <a:off x="258262" y="155786"/>
                <a:ext cx="9077" cy="821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541" y="0"/>
                    </a:moveTo>
                    <a:lnTo>
                      <a:pt x="0" y="0"/>
                    </a:lnTo>
                    <a:lnTo>
                      <a:pt x="4024" y="21600"/>
                    </a:lnTo>
                    <a:lnTo>
                      <a:pt x="21600" y="21600"/>
                    </a:lnTo>
                    <a:lnTo>
                      <a:pt x="13541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843" name="도형"/>
              <p:cNvSpPr/>
              <p:nvPr/>
            </p:nvSpPr>
            <p:spPr>
              <a:xfrm>
                <a:off x="268784" y="155786"/>
                <a:ext cx="104752" cy="821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052" y="0"/>
                    </a:moveTo>
                    <a:lnTo>
                      <a:pt x="0" y="0"/>
                    </a:lnTo>
                    <a:lnTo>
                      <a:pt x="899" y="21600"/>
                    </a:lnTo>
                    <a:lnTo>
                      <a:pt x="21600" y="21600"/>
                    </a:lnTo>
                    <a:lnTo>
                      <a:pt x="20052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844" name="도형"/>
              <p:cNvSpPr/>
              <p:nvPr/>
            </p:nvSpPr>
            <p:spPr>
              <a:xfrm>
                <a:off x="234463" y="149013"/>
                <a:ext cx="9659" cy="8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439" y="0"/>
                    </a:moveTo>
                    <a:lnTo>
                      <a:pt x="0" y="0"/>
                    </a:lnTo>
                    <a:lnTo>
                      <a:pt x="16000" y="21600"/>
                    </a:lnTo>
                    <a:lnTo>
                      <a:pt x="21545" y="21600"/>
                    </a:lnTo>
                    <a:lnTo>
                      <a:pt x="21600" y="5772"/>
                    </a:lnTo>
                    <a:lnTo>
                      <a:pt x="18439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845" name="도형"/>
              <p:cNvSpPr/>
              <p:nvPr/>
            </p:nvSpPr>
            <p:spPr>
              <a:xfrm>
                <a:off x="242175" y="149013"/>
                <a:ext cx="8217" cy="8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175" y="0"/>
                    </a:moveTo>
                    <a:lnTo>
                      <a:pt x="45" y="0"/>
                    </a:lnTo>
                    <a:lnTo>
                      <a:pt x="0" y="5772"/>
                    </a:lnTo>
                    <a:lnTo>
                      <a:pt x="19367" y="21600"/>
                    </a:lnTo>
                    <a:lnTo>
                      <a:pt x="21600" y="21600"/>
                    </a:lnTo>
                    <a:lnTo>
                      <a:pt x="13175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846" name="도형"/>
              <p:cNvSpPr/>
              <p:nvPr/>
            </p:nvSpPr>
            <p:spPr>
              <a:xfrm>
                <a:off x="257183" y="149013"/>
                <a:ext cx="95028" cy="8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9775" y="0"/>
                    </a:moveTo>
                    <a:lnTo>
                      <a:pt x="0" y="0"/>
                    </a:lnTo>
                    <a:lnTo>
                      <a:pt x="332" y="21600"/>
                    </a:lnTo>
                    <a:lnTo>
                      <a:pt x="21600" y="21600"/>
                    </a:lnTo>
                    <a:lnTo>
                      <a:pt x="19775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847" name="삼각형"/>
              <p:cNvSpPr/>
              <p:nvPr/>
            </p:nvSpPr>
            <p:spPr>
              <a:xfrm>
                <a:off x="239311" y="146531"/>
                <a:ext cx="8217" cy="821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0" y="0"/>
                    </a:lnTo>
                    <a:lnTo>
                      <a:pt x="21462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848" name="삼각형"/>
              <p:cNvSpPr/>
              <p:nvPr/>
            </p:nvSpPr>
            <p:spPr>
              <a:xfrm>
                <a:off x="218768" y="142240"/>
                <a:ext cx="8217" cy="8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4953" y="0"/>
                    </a:moveTo>
                    <a:lnTo>
                      <a:pt x="0" y="0"/>
                    </a:lnTo>
                    <a:lnTo>
                      <a:pt x="21600" y="21600"/>
                    </a:lnTo>
                    <a:lnTo>
                      <a:pt x="14953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849" name="삼각형"/>
              <p:cNvSpPr/>
              <p:nvPr/>
            </p:nvSpPr>
            <p:spPr>
              <a:xfrm>
                <a:off x="228290" y="143982"/>
                <a:ext cx="8216" cy="8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10666" y="21600"/>
                    </a:lnTo>
                    <a:lnTo>
                      <a:pt x="21600" y="216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850" name="도형"/>
              <p:cNvSpPr/>
              <p:nvPr/>
            </p:nvSpPr>
            <p:spPr>
              <a:xfrm>
                <a:off x="233746" y="142240"/>
                <a:ext cx="97301" cy="8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800" y="0"/>
                    </a:moveTo>
                    <a:lnTo>
                      <a:pt x="0" y="0"/>
                    </a:lnTo>
                    <a:lnTo>
                      <a:pt x="355" y="21600"/>
                    </a:lnTo>
                    <a:lnTo>
                      <a:pt x="21600" y="21600"/>
                    </a:lnTo>
                    <a:lnTo>
                      <a:pt x="20800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851" name="도형"/>
              <p:cNvSpPr/>
              <p:nvPr/>
            </p:nvSpPr>
            <p:spPr>
              <a:xfrm>
                <a:off x="336969" y="142240"/>
                <a:ext cx="8217" cy="8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651" y="0"/>
                    </a:moveTo>
                    <a:lnTo>
                      <a:pt x="0" y="0"/>
                    </a:lnTo>
                    <a:lnTo>
                      <a:pt x="5589" y="21600"/>
                    </a:lnTo>
                    <a:lnTo>
                      <a:pt x="21600" y="21600"/>
                    </a:lnTo>
                    <a:lnTo>
                      <a:pt x="651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852" name="삼각형"/>
              <p:cNvSpPr/>
              <p:nvPr/>
            </p:nvSpPr>
            <p:spPr>
              <a:xfrm>
                <a:off x="224037" y="140595"/>
                <a:ext cx="8217" cy="8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936" y="0"/>
                    </a:moveTo>
                    <a:lnTo>
                      <a:pt x="0" y="0"/>
                    </a:lnTo>
                    <a:lnTo>
                      <a:pt x="21600" y="21600"/>
                    </a:lnTo>
                    <a:lnTo>
                      <a:pt x="10936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853" name="삼각형"/>
              <p:cNvSpPr/>
              <p:nvPr/>
            </p:nvSpPr>
            <p:spPr>
              <a:xfrm>
                <a:off x="198400" y="135466"/>
                <a:ext cx="8217" cy="8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4919" y="0"/>
                    </a:moveTo>
                    <a:lnTo>
                      <a:pt x="0" y="0"/>
                    </a:lnTo>
                    <a:lnTo>
                      <a:pt x="21600" y="21600"/>
                    </a:lnTo>
                    <a:lnTo>
                      <a:pt x="14919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854" name="삼각형"/>
              <p:cNvSpPr/>
              <p:nvPr/>
            </p:nvSpPr>
            <p:spPr>
              <a:xfrm>
                <a:off x="202139" y="135466"/>
                <a:ext cx="8217" cy="8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0" y="0"/>
                    </a:lnTo>
                    <a:lnTo>
                      <a:pt x="13336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855" name="도형"/>
              <p:cNvSpPr/>
              <p:nvPr/>
            </p:nvSpPr>
            <p:spPr>
              <a:xfrm>
                <a:off x="213549" y="135466"/>
                <a:ext cx="114659" cy="8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880" y="0"/>
                    </a:moveTo>
                    <a:lnTo>
                      <a:pt x="0" y="0"/>
                    </a:lnTo>
                    <a:lnTo>
                      <a:pt x="120" y="21600"/>
                    </a:lnTo>
                    <a:lnTo>
                      <a:pt x="21600" y="21600"/>
                    </a:lnTo>
                    <a:lnTo>
                      <a:pt x="20880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856" name="도형"/>
              <p:cNvSpPr/>
              <p:nvPr/>
            </p:nvSpPr>
            <p:spPr>
              <a:xfrm>
                <a:off x="182266" y="128693"/>
                <a:ext cx="8217" cy="8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506" y="0"/>
                    </a:moveTo>
                    <a:lnTo>
                      <a:pt x="0" y="0"/>
                    </a:lnTo>
                    <a:lnTo>
                      <a:pt x="13654" y="21600"/>
                    </a:lnTo>
                    <a:lnTo>
                      <a:pt x="21600" y="21600"/>
                    </a:lnTo>
                    <a:lnTo>
                      <a:pt x="18506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857" name="도형"/>
              <p:cNvSpPr/>
              <p:nvPr/>
            </p:nvSpPr>
            <p:spPr>
              <a:xfrm>
                <a:off x="193124" y="128693"/>
                <a:ext cx="8216" cy="8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8773" y="0"/>
                    </a:lnTo>
                    <a:lnTo>
                      <a:pt x="0" y="21600"/>
                    </a:lnTo>
                    <a:lnTo>
                      <a:pt x="21548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858" name="도형"/>
              <p:cNvSpPr/>
              <p:nvPr/>
            </p:nvSpPr>
            <p:spPr>
              <a:xfrm>
                <a:off x="200029" y="128693"/>
                <a:ext cx="10568" cy="8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0" y="0"/>
                    </a:lnTo>
                    <a:lnTo>
                      <a:pt x="11464" y="21600"/>
                    </a:lnTo>
                    <a:lnTo>
                      <a:pt x="16116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859" name="도형"/>
              <p:cNvSpPr/>
              <p:nvPr/>
            </p:nvSpPr>
            <p:spPr>
              <a:xfrm>
                <a:off x="210596" y="128693"/>
                <a:ext cx="87112" cy="8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283" y="0"/>
                    </a:moveTo>
                    <a:lnTo>
                      <a:pt x="0" y="0"/>
                    </a:lnTo>
                    <a:lnTo>
                      <a:pt x="737" y="21600"/>
                    </a:lnTo>
                    <a:lnTo>
                      <a:pt x="21600" y="21600"/>
                    </a:lnTo>
                    <a:lnTo>
                      <a:pt x="21283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860" name="도형"/>
              <p:cNvSpPr/>
              <p:nvPr/>
            </p:nvSpPr>
            <p:spPr>
              <a:xfrm>
                <a:off x="301555" y="128693"/>
                <a:ext cx="8216" cy="8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0" y="0"/>
                    </a:lnTo>
                    <a:lnTo>
                      <a:pt x="3544" y="21600"/>
                    </a:lnTo>
                    <a:lnTo>
                      <a:pt x="16371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861" name="도형"/>
              <p:cNvSpPr/>
              <p:nvPr/>
            </p:nvSpPr>
            <p:spPr>
              <a:xfrm>
                <a:off x="169637" y="121919"/>
                <a:ext cx="10249" cy="821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202" y="0"/>
                    </a:moveTo>
                    <a:lnTo>
                      <a:pt x="0" y="0"/>
                    </a:lnTo>
                    <a:lnTo>
                      <a:pt x="4826" y="21600"/>
                    </a:lnTo>
                    <a:lnTo>
                      <a:pt x="21600" y="21600"/>
                    </a:lnTo>
                    <a:lnTo>
                      <a:pt x="18202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862" name="도형"/>
              <p:cNvSpPr/>
              <p:nvPr/>
            </p:nvSpPr>
            <p:spPr>
              <a:xfrm>
                <a:off x="178273" y="121919"/>
                <a:ext cx="13885" cy="821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773" y="0"/>
                    </a:moveTo>
                    <a:lnTo>
                      <a:pt x="0" y="0"/>
                    </a:lnTo>
                    <a:lnTo>
                      <a:pt x="8188" y="21600"/>
                    </a:lnTo>
                    <a:lnTo>
                      <a:pt x="21600" y="21600"/>
                    </a:lnTo>
                    <a:lnTo>
                      <a:pt x="16773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863" name="도형"/>
              <p:cNvSpPr/>
              <p:nvPr/>
            </p:nvSpPr>
            <p:spPr>
              <a:xfrm>
                <a:off x="191955" y="121919"/>
                <a:ext cx="98875" cy="821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382" y="0"/>
                    </a:moveTo>
                    <a:lnTo>
                      <a:pt x="0" y="0"/>
                    </a:lnTo>
                    <a:lnTo>
                      <a:pt x="1193" y="21600"/>
                    </a:lnTo>
                    <a:lnTo>
                      <a:pt x="21600" y="21600"/>
                    </a:lnTo>
                    <a:lnTo>
                      <a:pt x="21382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864" name="삼각형"/>
              <p:cNvSpPr/>
              <p:nvPr/>
            </p:nvSpPr>
            <p:spPr>
              <a:xfrm>
                <a:off x="143719" y="115146"/>
                <a:ext cx="8217" cy="821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0" y="0"/>
                    </a:lnTo>
                    <a:lnTo>
                      <a:pt x="9727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865" name="도형"/>
              <p:cNvSpPr/>
              <p:nvPr/>
            </p:nvSpPr>
            <p:spPr>
              <a:xfrm>
                <a:off x="173430" y="115146"/>
                <a:ext cx="107907" cy="821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406" y="0"/>
                    </a:moveTo>
                    <a:lnTo>
                      <a:pt x="0" y="0"/>
                    </a:lnTo>
                    <a:lnTo>
                      <a:pt x="1055" y="21600"/>
                    </a:lnTo>
                    <a:lnTo>
                      <a:pt x="21600" y="21600"/>
                    </a:lnTo>
                    <a:lnTo>
                      <a:pt x="21406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866" name="도형"/>
              <p:cNvSpPr/>
              <p:nvPr/>
            </p:nvSpPr>
            <p:spPr>
              <a:xfrm>
                <a:off x="280367" y="115146"/>
                <a:ext cx="10645" cy="821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0" y="0"/>
                    </a:lnTo>
                    <a:lnTo>
                      <a:pt x="5279" y="21600"/>
                    </a:lnTo>
                    <a:lnTo>
                      <a:pt x="12601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867" name="도형"/>
              <p:cNvSpPr/>
              <p:nvPr/>
            </p:nvSpPr>
            <p:spPr>
              <a:xfrm>
                <a:off x="301568" y="115146"/>
                <a:ext cx="8217" cy="821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343" y="0"/>
                    </a:moveTo>
                    <a:lnTo>
                      <a:pt x="649" y="0"/>
                    </a:lnTo>
                    <a:lnTo>
                      <a:pt x="0" y="21600"/>
                    </a:lnTo>
                    <a:lnTo>
                      <a:pt x="21600" y="21600"/>
                    </a:lnTo>
                    <a:lnTo>
                      <a:pt x="3343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868" name="삼각형"/>
              <p:cNvSpPr/>
              <p:nvPr/>
            </p:nvSpPr>
            <p:spPr>
              <a:xfrm>
                <a:off x="304599" y="116058"/>
                <a:ext cx="8216" cy="8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6592" y="21600"/>
                    </a:lnTo>
                    <a:lnTo>
                      <a:pt x="21600" y="216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869" name="삼각형"/>
              <p:cNvSpPr/>
              <p:nvPr/>
            </p:nvSpPr>
            <p:spPr>
              <a:xfrm>
                <a:off x="307952" y="115146"/>
                <a:ext cx="8217" cy="821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4283" y="0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14283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870" name="도형"/>
              <p:cNvSpPr/>
              <p:nvPr/>
            </p:nvSpPr>
            <p:spPr>
              <a:xfrm>
                <a:off x="138250" y="108373"/>
                <a:ext cx="8216" cy="8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2514" y="0"/>
                    </a:lnTo>
                    <a:lnTo>
                      <a:pt x="0" y="21600"/>
                    </a:lnTo>
                    <a:lnTo>
                      <a:pt x="4803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871" name="도형"/>
              <p:cNvSpPr/>
              <p:nvPr/>
            </p:nvSpPr>
            <p:spPr>
              <a:xfrm>
                <a:off x="146895" y="108373"/>
                <a:ext cx="8216" cy="8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707" y="0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19204" y="7080"/>
                    </a:lnTo>
                    <a:lnTo>
                      <a:pt x="11707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872" name="도형"/>
              <p:cNvSpPr/>
              <p:nvPr/>
            </p:nvSpPr>
            <p:spPr>
              <a:xfrm>
                <a:off x="150284" y="108373"/>
                <a:ext cx="8216" cy="8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1476" y="7080"/>
                    </a:lnTo>
                    <a:lnTo>
                      <a:pt x="20873" y="21600"/>
                    </a:lnTo>
                    <a:lnTo>
                      <a:pt x="21600" y="1978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873" name="삼각형"/>
              <p:cNvSpPr/>
              <p:nvPr/>
            </p:nvSpPr>
            <p:spPr>
              <a:xfrm>
                <a:off x="152227" y="111476"/>
                <a:ext cx="8216" cy="8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794" y="0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5794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874" name="도형"/>
              <p:cNvSpPr/>
              <p:nvPr/>
            </p:nvSpPr>
            <p:spPr>
              <a:xfrm>
                <a:off x="153709" y="108373"/>
                <a:ext cx="8216" cy="8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5919" y="0"/>
                    </a:moveTo>
                    <a:lnTo>
                      <a:pt x="9195" y="0"/>
                    </a:lnTo>
                    <a:lnTo>
                      <a:pt x="0" y="19787"/>
                    </a:lnTo>
                    <a:lnTo>
                      <a:pt x="2291" y="21600"/>
                    </a:lnTo>
                    <a:lnTo>
                      <a:pt x="21600" y="21600"/>
                    </a:lnTo>
                    <a:lnTo>
                      <a:pt x="15919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875" name="도형"/>
              <p:cNvSpPr/>
              <p:nvPr/>
            </p:nvSpPr>
            <p:spPr>
              <a:xfrm>
                <a:off x="158569" y="108373"/>
                <a:ext cx="131174" cy="8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698" y="0"/>
                    </a:moveTo>
                    <a:lnTo>
                      <a:pt x="0" y="0"/>
                    </a:lnTo>
                    <a:lnTo>
                      <a:pt x="754" y="21600"/>
                    </a:lnTo>
                    <a:lnTo>
                      <a:pt x="21600" y="21600"/>
                    </a:lnTo>
                    <a:lnTo>
                      <a:pt x="20698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876" name="도형"/>
              <p:cNvSpPr/>
              <p:nvPr/>
            </p:nvSpPr>
            <p:spPr>
              <a:xfrm>
                <a:off x="98138" y="75227"/>
                <a:ext cx="181783" cy="3386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4341" y="0"/>
                    </a:moveTo>
                    <a:lnTo>
                      <a:pt x="0" y="0"/>
                    </a:lnTo>
                    <a:lnTo>
                      <a:pt x="129" y="2207"/>
                    </a:lnTo>
                    <a:lnTo>
                      <a:pt x="433" y="4320"/>
                    </a:lnTo>
                    <a:lnTo>
                      <a:pt x="3928" y="4320"/>
                    </a:lnTo>
                    <a:lnTo>
                      <a:pt x="4192" y="8640"/>
                    </a:lnTo>
                    <a:lnTo>
                      <a:pt x="5642" y="8640"/>
                    </a:lnTo>
                    <a:lnTo>
                      <a:pt x="5479" y="12960"/>
                    </a:lnTo>
                    <a:lnTo>
                      <a:pt x="4405" y="12960"/>
                    </a:lnTo>
                    <a:lnTo>
                      <a:pt x="4263" y="17280"/>
                    </a:lnTo>
                    <a:lnTo>
                      <a:pt x="4980" y="17280"/>
                    </a:lnTo>
                    <a:lnTo>
                      <a:pt x="5575" y="21600"/>
                    </a:lnTo>
                    <a:lnTo>
                      <a:pt x="21600" y="21600"/>
                    </a:lnTo>
                    <a:lnTo>
                      <a:pt x="20115" y="17280"/>
                    </a:lnTo>
                    <a:lnTo>
                      <a:pt x="18435" y="12960"/>
                    </a:lnTo>
                    <a:lnTo>
                      <a:pt x="16576" y="8640"/>
                    </a:lnTo>
                    <a:lnTo>
                      <a:pt x="14552" y="4320"/>
                    </a:lnTo>
                    <a:lnTo>
                      <a:pt x="14341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877" name="도형"/>
              <p:cNvSpPr/>
              <p:nvPr/>
            </p:nvSpPr>
            <p:spPr>
              <a:xfrm>
                <a:off x="280381" y="101600"/>
                <a:ext cx="8216" cy="8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6096" y="0"/>
                    </a:moveTo>
                    <a:lnTo>
                      <a:pt x="1357" y="0"/>
                    </a:lnTo>
                    <a:lnTo>
                      <a:pt x="0" y="21600"/>
                    </a:lnTo>
                    <a:lnTo>
                      <a:pt x="21600" y="21600"/>
                    </a:lnTo>
                    <a:lnTo>
                      <a:pt x="6096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878" name="삼각형"/>
              <p:cNvSpPr/>
              <p:nvPr/>
            </p:nvSpPr>
            <p:spPr>
              <a:xfrm>
                <a:off x="81943" y="74506"/>
                <a:ext cx="8216" cy="8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0" y="0"/>
                    </a:lnTo>
                    <a:lnTo>
                      <a:pt x="15852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879" name="도형"/>
              <p:cNvSpPr/>
              <p:nvPr/>
            </p:nvSpPr>
            <p:spPr>
              <a:xfrm>
                <a:off x="87409" y="74506"/>
                <a:ext cx="8217" cy="8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0" y="0"/>
                    </a:lnTo>
                    <a:lnTo>
                      <a:pt x="7837" y="21600"/>
                    </a:lnTo>
                    <a:lnTo>
                      <a:pt x="12345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880" name="도형"/>
              <p:cNvSpPr/>
              <p:nvPr/>
            </p:nvSpPr>
            <p:spPr>
              <a:xfrm>
                <a:off x="93546" y="74506"/>
                <a:ext cx="8216" cy="8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6207" y="0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17300" y="11034"/>
                    </a:lnTo>
                    <a:lnTo>
                      <a:pt x="6207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881" name="도형"/>
              <p:cNvSpPr/>
              <p:nvPr/>
            </p:nvSpPr>
            <p:spPr>
              <a:xfrm>
                <a:off x="62332" y="67733"/>
                <a:ext cx="11382" cy="8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0" y="0"/>
                    </a:lnTo>
                    <a:lnTo>
                      <a:pt x="8773" y="21600"/>
                    </a:lnTo>
                    <a:lnTo>
                      <a:pt x="21381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882" name="삼각형"/>
              <p:cNvSpPr/>
              <p:nvPr/>
            </p:nvSpPr>
            <p:spPr>
              <a:xfrm>
                <a:off x="73598" y="67733"/>
                <a:ext cx="10791" cy="8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413" y="0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10413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883" name="도형"/>
              <p:cNvSpPr/>
              <p:nvPr/>
            </p:nvSpPr>
            <p:spPr>
              <a:xfrm>
                <a:off x="81652" y="67733"/>
                <a:ext cx="8216" cy="8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603" y="10987"/>
                    </a:lnTo>
                    <a:lnTo>
                      <a:pt x="21600" y="21600"/>
                    </a:lnTo>
                    <a:lnTo>
                      <a:pt x="21323" y="1751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884" name="삼각형"/>
              <p:cNvSpPr/>
              <p:nvPr/>
            </p:nvSpPr>
            <p:spPr>
              <a:xfrm>
                <a:off x="83508" y="70478"/>
                <a:ext cx="8217" cy="821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1200" y="21600"/>
                    </a:lnTo>
                    <a:lnTo>
                      <a:pt x="21600" y="216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885" name="도형"/>
              <p:cNvSpPr/>
              <p:nvPr/>
            </p:nvSpPr>
            <p:spPr>
              <a:xfrm>
                <a:off x="90114" y="67733"/>
                <a:ext cx="113241" cy="8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831" y="0"/>
                    </a:moveTo>
                    <a:lnTo>
                      <a:pt x="303" y="0"/>
                    </a:lnTo>
                    <a:lnTo>
                      <a:pt x="0" y="21600"/>
                    </a:lnTo>
                    <a:lnTo>
                      <a:pt x="21600" y="21600"/>
                    </a:lnTo>
                    <a:lnTo>
                      <a:pt x="20831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886" name="도형"/>
              <p:cNvSpPr/>
              <p:nvPr/>
            </p:nvSpPr>
            <p:spPr>
              <a:xfrm>
                <a:off x="44033" y="60959"/>
                <a:ext cx="8216" cy="821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993" y="0"/>
                    </a:moveTo>
                    <a:lnTo>
                      <a:pt x="0" y="0"/>
                    </a:lnTo>
                    <a:lnTo>
                      <a:pt x="5574" y="21600"/>
                    </a:lnTo>
                    <a:lnTo>
                      <a:pt x="21600" y="21600"/>
                    </a:lnTo>
                    <a:lnTo>
                      <a:pt x="20993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887" name="도형"/>
              <p:cNvSpPr/>
              <p:nvPr/>
            </p:nvSpPr>
            <p:spPr>
              <a:xfrm>
                <a:off x="50884" y="62639"/>
                <a:ext cx="8216" cy="821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890" y="0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21293" y="15496"/>
                    </a:lnTo>
                    <a:lnTo>
                      <a:pt x="3890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888" name="도형"/>
              <p:cNvSpPr/>
              <p:nvPr/>
            </p:nvSpPr>
            <p:spPr>
              <a:xfrm>
                <a:off x="54359" y="60959"/>
                <a:ext cx="8216" cy="821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1475" y="18524"/>
                    </a:lnTo>
                    <a:lnTo>
                      <a:pt x="6911" y="21600"/>
                    </a:lnTo>
                    <a:lnTo>
                      <a:pt x="21600" y="216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889" name="도형"/>
              <p:cNvSpPr/>
              <p:nvPr/>
            </p:nvSpPr>
            <p:spPr>
              <a:xfrm>
                <a:off x="58805" y="60959"/>
                <a:ext cx="8216" cy="821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4806" y="0"/>
                    </a:moveTo>
                    <a:lnTo>
                      <a:pt x="0" y="0"/>
                    </a:lnTo>
                    <a:lnTo>
                      <a:pt x="3958" y="21600"/>
                    </a:lnTo>
                    <a:lnTo>
                      <a:pt x="21600" y="21600"/>
                    </a:lnTo>
                    <a:lnTo>
                      <a:pt x="14806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890" name="도형"/>
              <p:cNvSpPr/>
              <p:nvPr/>
            </p:nvSpPr>
            <p:spPr>
              <a:xfrm>
                <a:off x="61857" y="60959"/>
                <a:ext cx="8216" cy="821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7948" y="0"/>
                    </a:moveTo>
                    <a:lnTo>
                      <a:pt x="0" y="0"/>
                    </a:lnTo>
                    <a:lnTo>
                      <a:pt x="14683" y="21600"/>
                    </a:lnTo>
                    <a:lnTo>
                      <a:pt x="21600" y="13934"/>
                    </a:lnTo>
                    <a:lnTo>
                      <a:pt x="7948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891" name="삼각형"/>
              <p:cNvSpPr/>
              <p:nvPr/>
            </p:nvSpPr>
            <p:spPr>
              <a:xfrm>
                <a:off x="63597" y="63144"/>
                <a:ext cx="8217" cy="8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355" y="0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10355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892" name="도형"/>
              <p:cNvSpPr/>
              <p:nvPr/>
            </p:nvSpPr>
            <p:spPr>
              <a:xfrm>
                <a:off x="73544" y="60959"/>
                <a:ext cx="55915" cy="821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376" y="0"/>
                    </a:moveTo>
                    <a:lnTo>
                      <a:pt x="0" y="0"/>
                    </a:lnTo>
                    <a:lnTo>
                      <a:pt x="2085" y="21600"/>
                    </a:lnTo>
                    <a:lnTo>
                      <a:pt x="21600" y="21600"/>
                    </a:lnTo>
                    <a:lnTo>
                      <a:pt x="21376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893" name="도형"/>
              <p:cNvSpPr/>
              <p:nvPr/>
            </p:nvSpPr>
            <p:spPr>
              <a:xfrm>
                <a:off x="128208" y="61365"/>
                <a:ext cx="8216" cy="8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244" y="0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16746" y="14948"/>
                    </a:lnTo>
                    <a:lnTo>
                      <a:pt x="3244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894" name="도형"/>
              <p:cNvSpPr/>
              <p:nvPr/>
            </p:nvSpPr>
            <p:spPr>
              <a:xfrm>
                <a:off x="130433" y="60959"/>
                <a:ext cx="50117" cy="821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0" y="0"/>
                    </a:lnTo>
                    <a:lnTo>
                      <a:pt x="1490" y="15746"/>
                    </a:lnTo>
                    <a:lnTo>
                      <a:pt x="2175" y="21600"/>
                    </a:lnTo>
                    <a:lnTo>
                      <a:pt x="21384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895" name="도형"/>
              <p:cNvSpPr/>
              <p:nvPr/>
            </p:nvSpPr>
            <p:spPr>
              <a:xfrm>
                <a:off x="178927" y="60959"/>
                <a:ext cx="8217" cy="821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710" y="0"/>
                    </a:moveTo>
                    <a:lnTo>
                      <a:pt x="0" y="0"/>
                    </a:lnTo>
                    <a:lnTo>
                      <a:pt x="11477" y="21600"/>
                    </a:lnTo>
                    <a:lnTo>
                      <a:pt x="21600" y="21600"/>
                    </a:lnTo>
                    <a:lnTo>
                      <a:pt x="10710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896" name="삼각형"/>
              <p:cNvSpPr/>
              <p:nvPr/>
            </p:nvSpPr>
            <p:spPr>
              <a:xfrm>
                <a:off x="127995" y="60041"/>
                <a:ext cx="8216" cy="821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708" y="0"/>
                    </a:moveTo>
                    <a:lnTo>
                      <a:pt x="0" y="3551"/>
                    </a:lnTo>
                    <a:lnTo>
                      <a:pt x="21600" y="21600"/>
                    </a:lnTo>
                    <a:lnTo>
                      <a:pt x="708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897" name="삼각형"/>
              <p:cNvSpPr/>
              <p:nvPr/>
            </p:nvSpPr>
            <p:spPr>
              <a:xfrm>
                <a:off x="63466" y="59757"/>
                <a:ext cx="8216" cy="821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0" y="0"/>
                    </a:lnTo>
                    <a:lnTo>
                      <a:pt x="11249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898" name="삼각형"/>
              <p:cNvSpPr/>
              <p:nvPr/>
            </p:nvSpPr>
            <p:spPr>
              <a:xfrm>
                <a:off x="48239" y="59253"/>
                <a:ext cx="8216" cy="8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0" y="0"/>
                    </a:lnTo>
                    <a:lnTo>
                      <a:pt x="18614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899" name="삼각형"/>
              <p:cNvSpPr/>
              <p:nvPr/>
            </p:nvSpPr>
            <p:spPr>
              <a:xfrm>
                <a:off x="125916" y="57978"/>
                <a:ext cx="8216" cy="821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0" y="0"/>
                    </a:lnTo>
                    <a:lnTo>
                      <a:pt x="18514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900" name="도형"/>
              <p:cNvSpPr/>
              <p:nvPr/>
            </p:nvSpPr>
            <p:spPr>
              <a:xfrm>
                <a:off x="68159" y="54186"/>
                <a:ext cx="98765" cy="8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031" y="0"/>
                    </a:moveTo>
                    <a:lnTo>
                      <a:pt x="0" y="0"/>
                    </a:lnTo>
                    <a:lnTo>
                      <a:pt x="348" y="21600"/>
                    </a:lnTo>
                    <a:lnTo>
                      <a:pt x="21600" y="21600"/>
                    </a:lnTo>
                    <a:lnTo>
                      <a:pt x="20031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901" name="도형"/>
              <p:cNvSpPr/>
              <p:nvPr/>
            </p:nvSpPr>
            <p:spPr>
              <a:xfrm>
                <a:off x="3975" y="47413"/>
                <a:ext cx="8216" cy="8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607" y="0"/>
                    </a:moveTo>
                    <a:lnTo>
                      <a:pt x="2115" y="0"/>
                    </a:lnTo>
                    <a:lnTo>
                      <a:pt x="0" y="21600"/>
                    </a:lnTo>
                    <a:lnTo>
                      <a:pt x="21600" y="21600"/>
                    </a:lnTo>
                    <a:lnTo>
                      <a:pt x="11607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902" name="삼각형"/>
              <p:cNvSpPr/>
              <p:nvPr/>
            </p:nvSpPr>
            <p:spPr>
              <a:xfrm>
                <a:off x="9556" y="47413"/>
                <a:ext cx="8217" cy="8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14063" y="21600"/>
                    </a:lnTo>
                    <a:lnTo>
                      <a:pt x="21600" y="216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903" name="삼각형"/>
              <p:cNvSpPr/>
              <p:nvPr/>
            </p:nvSpPr>
            <p:spPr>
              <a:xfrm>
                <a:off x="13387" y="47508"/>
                <a:ext cx="8216" cy="8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776" y="0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3776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904" name="도형"/>
              <p:cNvSpPr/>
              <p:nvPr/>
            </p:nvSpPr>
            <p:spPr>
              <a:xfrm>
                <a:off x="59597" y="47413"/>
                <a:ext cx="22611" cy="8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0" y="0"/>
                    </a:lnTo>
                    <a:lnTo>
                      <a:pt x="394" y="21600"/>
                    </a:lnTo>
                    <a:lnTo>
                      <a:pt x="19491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905" name="도형"/>
              <p:cNvSpPr/>
              <p:nvPr/>
            </p:nvSpPr>
            <p:spPr>
              <a:xfrm>
                <a:off x="81764" y="47413"/>
                <a:ext cx="8216" cy="8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0" y="0"/>
                    </a:lnTo>
                    <a:lnTo>
                      <a:pt x="10381" y="21600"/>
                    </a:lnTo>
                    <a:lnTo>
                      <a:pt x="13395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906" name="도형"/>
              <p:cNvSpPr/>
              <p:nvPr/>
            </p:nvSpPr>
            <p:spPr>
              <a:xfrm>
                <a:off x="92105" y="47413"/>
                <a:ext cx="58175" cy="8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9525" y="0"/>
                    </a:moveTo>
                    <a:lnTo>
                      <a:pt x="0" y="0"/>
                    </a:lnTo>
                    <a:lnTo>
                      <a:pt x="1966" y="21600"/>
                    </a:lnTo>
                    <a:lnTo>
                      <a:pt x="21600" y="21600"/>
                    </a:lnTo>
                    <a:lnTo>
                      <a:pt x="19525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907" name="삼각형"/>
              <p:cNvSpPr/>
              <p:nvPr/>
            </p:nvSpPr>
            <p:spPr>
              <a:xfrm>
                <a:off x="53207" y="47311"/>
                <a:ext cx="8217" cy="8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5510" y="0"/>
                    </a:lnTo>
                    <a:lnTo>
                      <a:pt x="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908" name="도형"/>
              <p:cNvSpPr/>
              <p:nvPr/>
            </p:nvSpPr>
            <p:spPr>
              <a:xfrm>
                <a:off x="0" y="40640"/>
                <a:ext cx="8216" cy="8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4496" y="0"/>
                    </a:moveTo>
                    <a:lnTo>
                      <a:pt x="0" y="0"/>
                    </a:lnTo>
                    <a:lnTo>
                      <a:pt x="4513" y="21600"/>
                    </a:lnTo>
                    <a:lnTo>
                      <a:pt x="21600" y="21600"/>
                    </a:lnTo>
                    <a:lnTo>
                      <a:pt x="14496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909" name="도형"/>
              <p:cNvSpPr/>
              <p:nvPr/>
            </p:nvSpPr>
            <p:spPr>
              <a:xfrm>
                <a:off x="65504" y="40640"/>
                <a:ext cx="10666" cy="8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506" y="0"/>
                    </a:moveTo>
                    <a:lnTo>
                      <a:pt x="0" y="0"/>
                    </a:lnTo>
                    <a:lnTo>
                      <a:pt x="10548" y="21600"/>
                    </a:lnTo>
                    <a:lnTo>
                      <a:pt x="21600" y="21600"/>
                    </a:lnTo>
                    <a:lnTo>
                      <a:pt x="12506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910" name="도형"/>
              <p:cNvSpPr/>
              <p:nvPr/>
            </p:nvSpPr>
            <p:spPr>
              <a:xfrm>
                <a:off x="73804" y="40640"/>
                <a:ext cx="8216" cy="8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6882" y="0"/>
                    </a:moveTo>
                    <a:lnTo>
                      <a:pt x="0" y="0"/>
                    </a:lnTo>
                    <a:lnTo>
                      <a:pt x="15409" y="21600"/>
                    </a:lnTo>
                    <a:lnTo>
                      <a:pt x="21600" y="21600"/>
                    </a:lnTo>
                    <a:lnTo>
                      <a:pt x="6882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911" name="도형"/>
              <p:cNvSpPr/>
              <p:nvPr/>
            </p:nvSpPr>
            <p:spPr>
              <a:xfrm>
                <a:off x="82682" y="40640"/>
                <a:ext cx="47826" cy="8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9456" y="0"/>
                    </a:moveTo>
                    <a:lnTo>
                      <a:pt x="0" y="0"/>
                    </a:lnTo>
                    <a:lnTo>
                      <a:pt x="2101" y="21600"/>
                    </a:lnTo>
                    <a:lnTo>
                      <a:pt x="21600" y="21600"/>
                    </a:lnTo>
                    <a:lnTo>
                      <a:pt x="19456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912" name="도형"/>
              <p:cNvSpPr/>
              <p:nvPr/>
            </p:nvSpPr>
            <p:spPr>
              <a:xfrm>
                <a:off x="132143" y="40640"/>
                <a:ext cx="8217" cy="8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54" y="0"/>
                    </a:moveTo>
                    <a:lnTo>
                      <a:pt x="0" y="0"/>
                    </a:lnTo>
                    <a:lnTo>
                      <a:pt x="3948" y="21600"/>
                    </a:lnTo>
                    <a:lnTo>
                      <a:pt x="21600" y="21600"/>
                    </a:lnTo>
                    <a:lnTo>
                      <a:pt x="354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913" name="삼각형"/>
              <p:cNvSpPr/>
              <p:nvPr/>
            </p:nvSpPr>
            <p:spPr>
              <a:xfrm>
                <a:off x="59923" y="33866"/>
                <a:ext cx="8216" cy="821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9597" y="0"/>
                    </a:moveTo>
                    <a:lnTo>
                      <a:pt x="0" y="0"/>
                    </a:lnTo>
                    <a:lnTo>
                      <a:pt x="21600" y="21600"/>
                    </a:lnTo>
                    <a:lnTo>
                      <a:pt x="19597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914" name="도형"/>
              <p:cNvSpPr/>
              <p:nvPr/>
            </p:nvSpPr>
            <p:spPr>
              <a:xfrm>
                <a:off x="66175" y="33866"/>
                <a:ext cx="47373" cy="821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0" y="0"/>
                    </a:lnTo>
                    <a:lnTo>
                      <a:pt x="1517" y="21600"/>
                    </a:lnTo>
                    <a:lnTo>
                      <a:pt x="20581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915" name="도형"/>
              <p:cNvSpPr/>
              <p:nvPr/>
            </p:nvSpPr>
            <p:spPr>
              <a:xfrm>
                <a:off x="113950" y="33866"/>
                <a:ext cx="8217" cy="821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4529" y="0"/>
                    </a:moveTo>
                    <a:lnTo>
                      <a:pt x="0" y="0"/>
                    </a:lnTo>
                    <a:lnTo>
                      <a:pt x="10195" y="21600"/>
                    </a:lnTo>
                    <a:lnTo>
                      <a:pt x="21600" y="21600"/>
                    </a:lnTo>
                    <a:lnTo>
                      <a:pt x="14529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916" name="도형"/>
              <p:cNvSpPr/>
              <p:nvPr/>
            </p:nvSpPr>
            <p:spPr>
              <a:xfrm>
                <a:off x="48110" y="27093"/>
                <a:ext cx="8216" cy="8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075" y="0"/>
                    </a:moveTo>
                    <a:lnTo>
                      <a:pt x="0" y="0"/>
                    </a:lnTo>
                    <a:lnTo>
                      <a:pt x="16415" y="21600"/>
                    </a:lnTo>
                    <a:lnTo>
                      <a:pt x="21600" y="21600"/>
                    </a:lnTo>
                    <a:lnTo>
                      <a:pt x="16075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917" name="도형"/>
              <p:cNvSpPr/>
              <p:nvPr/>
            </p:nvSpPr>
            <p:spPr>
              <a:xfrm>
                <a:off x="55872" y="27093"/>
                <a:ext cx="34623" cy="8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233" y="0"/>
                    </a:moveTo>
                    <a:lnTo>
                      <a:pt x="714" y="0"/>
                    </a:lnTo>
                    <a:lnTo>
                      <a:pt x="0" y="21600"/>
                    </a:lnTo>
                    <a:lnTo>
                      <a:pt x="21600" y="21600"/>
                    </a:lnTo>
                    <a:lnTo>
                      <a:pt x="20233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918" name="도형"/>
              <p:cNvSpPr/>
              <p:nvPr/>
            </p:nvSpPr>
            <p:spPr>
              <a:xfrm>
                <a:off x="88996" y="27093"/>
                <a:ext cx="8216" cy="8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3013" y="0"/>
                    </a:lnTo>
                    <a:lnTo>
                      <a:pt x="0" y="21600"/>
                    </a:lnTo>
                    <a:lnTo>
                      <a:pt x="19032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919" name="도형"/>
              <p:cNvSpPr/>
              <p:nvPr/>
            </p:nvSpPr>
            <p:spPr>
              <a:xfrm>
                <a:off x="34468" y="20319"/>
                <a:ext cx="10446" cy="821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253" y="0"/>
                    </a:moveTo>
                    <a:lnTo>
                      <a:pt x="0" y="0"/>
                    </a:lnTo>
                    <a:lnTo>
                      <a:pt x="14428" y="21600"/>
                    </a:lnTo>
                    <a:lnTo>
                      <a:pt x="21600" y="21600"/>
                    </a:lnTo>
                    <a:lnTo>
                      <a:pt x="18253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920" name="도형"/>
              <p:cNvSpPr/>
              <p:nvPr/>
            </p:nvSpPr>
            <p:spPr>
              <a:xfrm>
                <a:off x="47466" y="20319"/>
                <a:ext cx="17213" cy="821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7732" y="0"/>
                    </a:moveTo>
                    <a:lnTo>
                      <a:pt x="416" y="0"/>
                    </a:lnTo>
                    <a:lnTo>
                      <a:pt x="0" y="21600"/>
                    </a:lnTo>
                    <a:lnTo>
                      <a:pt x="21600" y="21600"/>
                    </a:lnTo>
                    <a:lnTo>
                      <a:pt x="17732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921" name="삼각형"/>
              <p:cNvSpPr/>
              <p:nvPr/>
            </p:nvSpPr>
            <p:spPr>
              <a:xfrm>
                <a:off x="61877" y="20319"/>
                <a:ext cx="8216" cy="821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355" y="0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18355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922" name="도형"/>
              <p:cNvSpPr/>
              <p:nvPr/>
            </p:nvSpPr>
            <p:spPr>
              <a:xfrm>
                <a:off x="69837" y="20319"/>
                <a:ext cx="8216" cy="821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552" y="0"/>
                    </a:moveTo>
                    <a:lnTo>
                      <a:pt x="732" y="0"/>
                    </a:lnTo>
                    <a:lnTo>
                      <a:pt x="0" y="21600"/>
                    </a:lnTo>
                    <a:lnTo>
                      <a:pt x="19401" y="21600"/>
                    </a:lnTo>
                    <a:lnTo>
                      <a:pt x="21600" y="4214"/>
                    </a:lnTo>
                    <a:lnTo>
                      <a:pt x="18552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923" name="삼각형"/>
              <p:cNvSpPr/>
              <p:nvPr/>
            </p:nvSpPr>
            <p:spPr>
              <a:xfrm>
                <a:off x="75643" y="22330"/>
                <a:ext cx="8216" cy="821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13259" y="21600"/>
                    </a:lnTo>
                    <a:lnTo>
                      <a:pt x="21600" y="216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924" name="도형"/>
              <p:cNvSpPr/>
              <p:nvPr/>
            </p:nvSpPr>
            <p:spPr>
              <a:xfrm>
                <a:off x="80737" y="20319"/>
                <a:ext cx="8217" cy="821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5415" y="0"/>
                    </a:moveTo>
                    <a:lnTo>
                      <a:pt x="0" y="0"/>
                    </a:lnTo>
                    <a:lnTo>
                      <a:pt x="17336" y="21600"/>
                    </a:lnTo>
                    <a:lnTo>
                      <a:pt x="21600" y="21600"/>
                    </a:lnTo>
                    <a:lnTo>
                      <a:pt x="15415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925" name="삼각형"/>
              <p:cNvSpPr/>
              <p:nvPr/>
            </p:nvSpPr>
            <p:spPr>
              <a:xfrm>
                <a:off x="73836" y="18944"/>
                <a:ext cx="8216" cy="8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49" y="0"/>
                    </a:moveTo>
                    <a:lnTo>
                      <a:pt x="0" y="7098"/>
                    </a:lnTo>
                    <a:lnTo>
                      <a:pt x="21600" y="21600"/>
                    </a:lnTo>
                    <a:lnTo>
                      <a:pt x="1849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926" name="삼각형"/>
              <p:cNvSpPr/>
              <p:nvPr/>
            </p:nvSpPr>
            <p:spPr>
              <a:xfrm>
                <a:off x="17898" y="13546"/>
                <a:ext cx="8216" cy="8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0" y="0"/>
                    </a:lnTo>
                    <a:lnTo>
                      <a:pt x="20031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927" name="도형"/>
              <p:cNvSpPr/>
              <p:nvPr/>
            </p:nvSpPr>
            <p:spPr>
              <a:xfrm>
                <a:off x="35071" y="13546"/>
                <a:ext cx="16535" cy="8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0" y="0"/>
                    </a:lnTo>
                    <a:lnTo>
                      <a:pt x="434" y="21600"/>
                    </a:lnTo>
                    <a:lnTo>
                      <a:pt x="16928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928" name="도형"/>
              <p:cNvSpPr/>
              <p:nvPr/>
            </p:nvSpPr>
            <p:spPr>
              <a:xfrm>
                <a:off x="17393" y="6773"/>
                <a:ext cx="17009" cy="8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3209" y="0"/>
                    </a:lnTo>
                    <a:lnTo>
                      <a:pt x="0" y="21600"/>
                    </a:lnTo>
                    <a:lnTo>
                      <a:pt x="18228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929" name="도형"/>
              <p:cNvSpPr/>
              <p:nvPr/>
            </p:nvSpPr>
            <p:spPr>
              <a:xfrm>
                <a:off x="42184" y="6773"/>
                <a:ext cx="8216" cy="8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9006" y="0"/>
                    </a:moveTo>
                    <a:lnTo>
                      <a:pt x="0" y="0"/>
                    </a:lnTo>
                    <a:lnTo>
                      <a:pt x="808" y="21600"/>
                    </a:lnTo>
                    <a:lnTo>
                      <a:pt x="21600" y="21600"/>
                    </a:lnTo>
                    <a:lnTo>
                      <a:pt x="19006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930" name="도형"/>
              <p:cNvSpPr/>
              <p:nvPr/>
            </p:nvSpPr>
            <p:spPr>
              <a:xfrm>
                <a:off x="23418" y="0"/>
                <a:ext cx="8216" cy="8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9843" y="0"/>
                    </a:moveTo>
                    <a:lnTo>
                      <a:pt x="4203" y="0"/>
                    </a:lnTo>
                    <a:lnTo>
                      <a:pt x="0" y="21600"/>
                    </a:lnTo>
                    <a:lnTo>
                      <a:pt x="21600" y="21600"/>
                    </a:lnTo>
                    <a:lnTo>
                      <a:pt x="19843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931" name="도형"/>
              <p:cNvSpPr/>
              <p:nvPr/>
            </p:nvSpPr>
            <p:spPr>
              <a:xfrm>
                <a:off x="1799231" y="775212"/>
                <a:ext cx="8216" cy="8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129" y="0"/>
                    </a:moveTo>
                    <a:lnTo>
                      <a:pt x="5455" y="6948"/>
                    </a:lnTo>
                    <a:lnTo>
                      <a:pt x="0" y="11687"/>
                    </a:lnTo>
                    <a:lnTo>
                      <a:pt x="16985" y="21600"/>
                    </a:lnTo>
                    <a:lnTo>
                      <a:pt x="21600" y="11155"/>
                    </a:lnTo>
                    <a:lnTo>
                      <a:pt x="5129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932" name="도형"/>
              <p:cNvSpPr/>
              <p:nvPr/>
            </p:nvSpPr>
            <p:spPr>
              <a:xfrm>
                <a:off x="1796926" y="772480"/>
                <a:ext cx="8217" cy="8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0" y="1815"/>
                    </a:lnTo>
                    <a:lnTo>
                      <a:pt x="19464" y="21600"/>
                    </a:lnTo>
                    <a:lnTo>
                      <a:pt x="19201" y="13166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933" name="삼각형"/>
              <p:cNvSpPr/>
              <p:nvPr/>
            </p:nvSpPr>
            <p:spPr>
              <a:xfrm>
                <a:off x="1799544" y="771696"/>
                <a:ext cx="8217" cy="821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724" y="0"/>
                    </a:moveTo>
                    <a:lnTo>
                      <a:pt x="0" y="21600"/>
                    </a:lnTo>
                    <a:lnTo>
                      <a:pt x="21600" y="17434"/>
                    </a:lnTo>
                    <a:lnTo>
                      <a:pt x="1724" y="0"/>
                    </a:lnTo>
                    <a:close/>
                  </a:path>
                </a:pathLst>
              </a:custGeom>
              <a:solidFill>
                <a:srgbClr val="CDFC9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  <p:sp>
            <p:nvSpPr>
              <p:cNvPr id="934" name="도형"/>
              <p:cNvSpPr/>
              <p:nvPr/>
            </p:nvSpPr>
            <p:spPr>
              <a:xfrm>
                <a:off x="81204" y="68454"/>
                <a:ext cx="1606376" cy="66157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6507" y="7298"/>
                    </a:moveTo>
                    <a:lnTo>
                      <a:pt x="6422" y="7298"/>
                    </a:lnTo>
                    <a:lnTo>
                      <a:pt x="6495" y="7519"/>
                    </a:lnTo>
                    <a:lnTo>
                      <a:pt x="6551" y="7519"/>
                    </a:lnTo>
                    <a:lnTo>
                      <a:pt x="6507" y="7298"/>
                    </a:lnTo>
                    <a:close/>
                    <a:moveTo>
                      <a:pt x="242" y="334"/>
                    </a:moveTo>
                    <a:lnTo>
                      <a:pt x="256" y="442"/>
                    </a:lnTo>
                    <a:lnTo>
                      <a:pt x="277" y="442"/>
                    </a:lnTo>
                    <a:lnTo>
                      <a:pt x="242" y="334"/>
                    </a:lnTo>
                    <a:close/>
                    <a:moveTo>
                      <a:pt x="6753" y="7298"/>
                    </a:moveTo>
                    <a:lnTo>
                      <a:pt x="6709" y="7298"/>
                    </a:lnTo>
                    <a:lnTo>
                      <a:pt x="6727" y="7519"/>
                    </a:lnTo>
                    <a:lnTo>
                      <a:pt x="6760" y="7519"/>
                    </a:lnTo>
                    <a:lnTo>
                      <a:pt x="6753" y="7298"/>
                    </a:lnTo>
                    <a:close/>
                    <a:moveTo>
                      <a:pt x="16139" y="15922"/>
                    </a:moveTo>
                    <a:lnTo>
                      <a:pt x="16133" y="15922"/>
                    </a:lnTo>
                    <a:lnTo>
                      <a:pt x="16152" y="16144"/>
                    </a:lnTo>
                    <a:lnTo>
                      <a:pt x="16139" y="15922"/>
                    </a:lnTo>
                    <a:close/>
                    <a:moveTo>
                      <a:pt x="42" y="112"/>
                    </a:moveTo>
                    <a:lnTo>
                      <a:pt x="43" y="221"/>
                    </a:lnTo>
                    <a:lnTo>
                      <a:pt x="82" y="221"/>
                    </a:lnTo>
                    <a:lnTo>
                      <a:pt x="42" y="112"/>
                    </a:lnTo>
                    <a:close/>
                    <a:moveTo>
                      <a:pt x="17322" y="16807"/>
                    </a:moveTo>
                    <a:lnTo>
                      <a:pt x="17184" y="16807"/>
                    </a:lnTo>
                    <a:lnTo>
                      <a:pt x="17205" y="17028"/>
                    </a:lnTo>
                    <a:lnTo>
                      <a:pt x="17338" y="17028"/>
                    </a:lnTo>
                    <a:lnTo>
                      <a:pt x="17322" y="16807"/>
                    </a:lnTo>
                    <a:close/>
                    <a:moveTo>
                      <a:pt x="14132" y="14153"/>
                    </a:moveTo>
                    <a:lnTo>
                      <a:pt x="14130" y="14153"/>
                    </a:lnTo>
                    <a:lnTo>
                      <a:pt x="14133" y="14160"/>
                    </a:lnTo>
                    <a:lnTo>
                      <a:pt x="14132" y="14153"/>
                    </a:lnTo>
                    <a:close/>
                    <a:moveTo>
                      <a:pt x="6334" y="6413"/>
                    </a:moveTo>
                    <a:lnTo>
                      <a:pt x="6301" y="6413"/>
                    </a:lnTo>
                    <a:lnTo>
                      <a:pt x="6336" y="6491"/>
                    </a:lnTo>
                    <a:lnTo>
                      <a:pt x="6334" y="6413"/>
                    </a:lnTo>
                    <a:close/>
                    <a:moveTo>
                      <a:pt x="79" y="0"/>
                    </a:moveTo>
                    <a:lnTo>
                      <a:pt x="41" y="0"/>
                    </a:lnTo>
                    <a:lnTo>
                      <a:pt x="81" y="179"/>
                    </a:lnTo>
                    <a:lnTo>
                      <a:pt x="79" y="0"/>
                    </a:lnTo>
                    <a:close/>
                    <a:moveTo>
                      <a:pt x="41" y="0"/>
                    </a:moveTo>
                    <a:lnTo>
                      <a:pt x="0" y="0"/>
                    </a:lnTo>
                    <a:lnTo>
                      <a:pt x="42" y="112"/>
                    </a:lnTo>
                    <a:lnTo>
                      <a:pt x="41" y="0"/>
                    </a:lnTo>
                    <a:close/>
                    <a:moveTo>
                      <a:pt x="16770" y="15922"/>
                    </a:moveTo>
                    <a:lnTo>
                      <a:pt x="16826" y="16144"/>
                    </a:lnTo>
                    <a:lnTo>
                      <a:pt x="16833" y="16144"/>
                    </a:lnTo>
                    <a:lnTo>
                      <a:pt x="16770" y="15922"/>
                    </a:lnTo>
                    <a:close/>
                    <a:moveTo>
                      <a:pt x="20531" y="20345"/>
                    </a:moveTo>
                    <a:lnTo>
                      <a:pt x="20494" y="20345"/>
                    </a:lnTo>
                    <a:lnTo>
                      <a:pt x="20533" y="20566"/>
                    </a:lnTo>
                    <a:lnTo>
                      <a:pt x="20548" y="20566"/>
                    </a:lnTo>
                    <a:lnTo>
                      <a:pt x="20531" y="20345"/>
                    </a:lnTo>
                    <a:close/>
                    <a:moveTo>
                      <a:pt x="20620" y="20345"/>
                    </a:moveTo>
                    <a:lnTo>
                      <a:pt x="20548" y="20566"/>
                    </a:lnTo>
                    <a:lnTo>
                      <a:pt x="20632" y="20566"/>
                    </a:lnTo>
                    <a:lnTo>
                      <a:pt x="20620" y="20345"/>
                    </a:lnTo>
                    <a:close/>
                    <a:moveTo>
                      <a:pt x="20716" y="20345"/>
                    </a:moveTo>
                    <a:lnTo>
                      <a:pt x="20693" y="20345"/>
                    </a:lnTo>
                    <a:lnTo>
                      <a:pt x="20673" y="20566"/>
                    </a:lnTo>
                    <a:lnTo>
                      <a:pt x="20690" y="20566"/>
                    </a:lnTo>
                    <a:lnTo>
                      <a:pt x="20716" y="20345"/>
                    </a:lnTo>
                    <a:close/>
                    <a:moveTo>
                      <a:pt x="11675" y="10394"/>
                    </a:moveTo>
                    <a:lnTo>
                      <a:pt x="11667" y="10394"/>
                    </a:lnTo>
                    <a:lnTo>
                      <a:pt x="11679" y="10430"/>
                    </a:lnTo>
                    <a:lnTo>
                      <a:pt x="11675" y="10394"/>
                    </a:lnTo>
                    <a:close/>
                    <a:moveTo>
                      <a:pt x="5156" y="4402"/>
                    </a:moveTo>
                    <a:lnTo>
                      <a:pt x="5151" y="4423"/>
                    </a:lnTo>
                    <a:lnTo>
                      <a:pt x="5155" y="4423"/>
                    </a:lnTo>
                    <a:lnTo>
                      <a:pt x="5156" y="4402"/>
                    </a:lnTo>
                    <a:close/>
                    <a:moveTo>
                      <a:pt x="15531" y="15259"/>
                    </a:moveTo>
                    <a:lnTo>
                      <a:pt x="15501" y="15259"/>
                    </a:lnTo>
                    <a:lnTo>
                      <a:pt x="15456" y="15480"/>
                    </a:lnTo>
                    <a:lnTo>
                      <a:pt x="15527" y="15480"/>
                    </a:lnTo>
                    <a:lnTo>
                      <a:pt x="15531" y="15259"/>
                    </a:lnTo>
                    <a:close/>
                    <a:moveTo>
                      <a:pt x="8319" y="9288"/>
                    </a:moveTo>
                    <a:lnTo>
                      <a:pt x="8318" y="9288"/>
                    </a:lnTo>
                    <a:lnTo>
                      <a:pt x="8319" y="9288"/>
                    </a:lnTo>
                    <a:close/>
                    <a:moveTo>
                      <a:pt x="19676" y="19240"/>
                    </a:moveTo>
                    <a:lnTo>
                      <a:pt x="19629" y="19240"/>
                    </a:lnTo>
                    <a:lnTo>
                      <a:pt x="19639" y="19461"/>
                    </a:lnTo>
                    <a:lnTo>
                      <a:pt x="19694" y="19461"/>
                    </a:lnTo>
                    <a:lnTo>
                      <a:pt x="19676" y="19240"/>
                    </a:lnTo>
                    <a:close/>
                    <a:moveTo>
                      <a:pt x="8388" y="8403"/>
                    </a:moveTo>
                    <a:lnTo>
                      <a:pt x="8335" y="8625"/>
                    </a:lnTo>
                    <a:lnTo>
                      <a:pt x="8340" y="8625"/>
                    </a:lnTo>
                    <a:lnTo>
                      <a:pt x="8388" y="8403"/>
                    </a:lnTo>
                    <a:close/>
                    <a:moveTo>
                      <a:pt x="15201" y="14150"/>
                    </a:moveTo>
                    <a:lnTo>
                      <a:pt x="15201" y="14153"/>
                    </a:lnTo>
                    <a:lnTo>
                      <a:pt x="15201" y="14150"/>
                    </a:lnTo>
                    <a:close/>
                    <a:moveTo>
                      <a:pt x="12937" y="12163"/>
                    </a:moveTo>
                    <a:lnTo>
                      <a:pt x="12933" y="12384"/>
                    </a:lnTo>
                    <a:lnTo>
                      <a:pt x="12982" y="12384"/>
                    </a:lnTo>
                    <a:lnTo>
                      <a:pt x="12937" y="12163"/>
                    </a:lnTo>
                    <a:close/>
                    <a:moveTo>
                      <a:pt x="13248" y="12163"/>
                    </a:moveTo>
                    <a:lnTo>
                      <a:pt x="13003" y="12163"/>
                    </a:lnTo>
                    <a:lnTo>
                      <a:pt x="12982" y="12384"/>
                    </a:lnTo>
                    <a:lnTo>
                      <a:pt x="13245" y="12384"/>
                    </a:lnTo>
                    <a:lnTo>
                      <a:pt x="13248" y="12163"/>
                    </a:lnTo>
                    <a:close/>
                    <a:moveTo>
                      <a:pt x="6176" y="7003"/>
                    </a:moveTo>
                    <a:lnTo>
                      <a:pt x="6185" y="7077"/>
                    </a:lnTo>
                    <a:lnTo>
                      <a:pt x="6194" y="7077"/>
                    </a:lnTo>
                    <a:lnTo>
                      <a:pt x="6176" y="7003"/>
                    </a:lnTo>
                    <a:close/>
                    <a:moveTo>
                      <a:pt x="9894" y="9951"/>
                    </a:moveTo>
                    <a:lnTo>
                      <a:pt x="9526" y="9951"/>
                    </a:lnTo>
                    <a:lnTo>
                      <a:pt x="9513" y="10173"/>
                    </a:lnTo>
                    <a:lnTo>
                      <a:pt x="9860" y="10173"/>
                    </a:lnTo>
                    <a:lnTo>
                      <a:pt x="9894" y="9951"/>
                    </a:lnTo>
                    <a:close/>
                    <a:moveTo>
                      <a:pt x="21570" y="21451"/>
                    </a:moveTo>
                    <a:lnTo>
                      <a:pt x="21591" y="21584"/>
                    </a:lnTo>
                    <a:lnTo>
                      <a:pt x="21600" y="21600"/>
                    </a:lnTo>
                    <a:lnTo>
                      <a:pt x="21570" y="21451"/>
                    </a:lnTo>
                    <a:close/>
                    <a:moveTo>
                      <a:pt x="19269" y="19461"/>
                    </a:moveTo>
                    <a:lnTo>
                      <a:pt x="19199" y="19461"/>
                    </a:lnTo>
                    <a:lnTo>
                      <a:pt x="19264" y="19682"/>
                    </a:lnTo>
                    <a:lnTo>
                      <a:pt x="19269" y="19461"/>
                    </a:lnTo>
                    <a:close/>
                    <a:moveTo>
                      <a:pt x="2999" y="1548"/>
                    </a:moveTo>
                    <a:lnTo>
                      <a:pt x="3046" y="1769"/>
                    </a:lnTo>
                    <a:lnTo>
                      <a:pt x="3025" y="1608"/>
                    </a:lnTo>
                    <a:lnTo>
                      <a:pt x="2999" y="1548"/>
                    </a:lnTo>
                    <a:close/>
                    <a:moveTo>
                      <a:pt x="5738" y="5926"/>
                    </a:moveTo>
                    <a:lnTo>
                      <a:pt x="5750" y="5971"/>
                    </a:lnTo>
                    <a:lnTo>
                      <a:pt x="5758" y="5971"/>
                    </a:lnTo>
                    <a:lnTo>
                      <a:pt x="5738" y="5926"/>
                    </a:lnTo>
                    <a:close/>
                    <a:moveTo>
                      <a:pt x="16779" y="17031"/>
                    </a:moveTo>
                    <a:lnTo>
                      <a:pt x="16792" y="17249"/>
                    </a:lnTo>
                    <a:lnTo>
                      <a:pt x="16798" y="17249"/>
                    </a:lnTo>
                    <a:lnTo>
                      <a:pt x="16779" y="17031"/>
                    </a:lnTo>
                    <a:close/>
                    <a:moveTo>
                      <a:pt x="3017" y="1548"/>
                    </a:moveTo>
                    <a:lnTo>
                      <a:pt x="2999" y="1548"/>
                    </a:lnTo>
                    <a:lnTo>
                      <a:pt x="3025" y="1608"/>
                    </a:lnTo>
                    <a:lnTo>
                      <a:pt x="3017" y="1548"/>
                    </a:lnTo>
                    <a:close/>
                    <a:moveTo>
                      <a:pt x="19719" y="19461"/>
                    </a:moveTo>
                    <a:lnTo>
                      <a:pt x="19702" y="19461"/>
                    </a:lnTo>
                    <a:lnTo>
                      <a:pt x="19706" y="19682"/>
                    </a:lnTo>
                    <a:lnTo>
                      <a:pt x="19808" y="19682"/>
                    </a:lnTo>
                    <a:lnTo>
                      <a:pt x="19719" y="19461"/>
                    </a:lnTo>
                    <a:close/>
                    <a:moveTo>
                      <a:pt x="19463" y="19682"/>
                    </a:moveTo>
                    <a:lnTo>
                      <a:pt x="19461" y="19682"/>
                    </a:lnTo>
                    <a:lnTo>
                      <a:pt x="19383" y="19903"/>
                    </a:lnTo>
                    <a:lnTo>
                      <a:pt x="19453" y="19903"/>
                    </a:lnTo>
                    <a:lnTo>
                      <a:pt x="19463" y="19682"/>
                    </a:lnTo>
                    <a:close/>
                    <a:moveTo>
                      <a:pt x="963" y="1399"/>
                    </a:moveTo>
                    <a:lnTo>
                      <a:pt x="970" y="1548"/>
                    </a:lnTo>
                    <a:lnTo>
                      <a:pt x="1007" y="1548"/>
                    </a:lnTo>
                    <a:lnTo>
                      <a:pt x="963" y="1399"/>
                    </a:lnTo>
                    <a:close/>
                    <a:moveTo>
                      <a:pt x="10322" y="11057"/>
                    </a:moveTo>
                    <a:lnTo>
                      <a:pt x="10252" y="11057"/>
                    </a:lnTo>
                    <a:lnTo>
                      <a:pt x="10290" y="11278"/>
                    </a:lnTo>
                    <a:lnTo>
                      <a:pt x="10307" y="11278"/>
                    </a:lnTo>
                    <a:lnTo>
                      <a:pt x="10322" y="11057"/>
                    </a:lnTo>
                    <a:close/>
                    <a:moveTo>
                      <a:pt x="10389" y="11057"/>
                    </a:moveTo>
                    <a:lnTo>
                      <a:pt x="10322" y="11057"/>
                    </a:lnTo>
                    <a:lnTo>
                      <a:pt x="10365" y="11278"/>
                    </a:lnTo>
                    <a:lnTo>
                      <a:pt x="10389" y="11057"/>
                    </a:lnTo>
                    <a:close/>
                    <a:moveTo>
                      <a:pt x="14972" y="15144"/>
                    </a:moveTo>
                    <a:lnTo>
                      <a:pt x="14987" y="15259"/>
                    </a:lnTo>
                    <a:lnTo>
                      <a:pt x="15016" y="15259"/>
                    </a:lnTo>
                    <a:lnTo>
                      <a:pt x="14972" y="15144"/>
                    </a:lnTo>
                    <a:close/>
                    <a:moveTo>
                      <a:pt x="4189" y="3317"/>
                    </a:moveTo>
                    <a:lnTo>
                      <a:pt x="4176" y="3317"/>
                    </a:lnTo>
                    <a:lnTo>
                      <a:pt x="4191" y="3361"/>
                    </a:lnTo>
                    <a:lnTo>
                      <a:pt x="4189" y="3317"/>
                    </a:lnTo>
                    <a:close/>
                    <a:moveTo>
                      <a:pt x="760" y="1106"/>
                    </a:moveTo>
                    <a:lnTo>
                      <a:pt x="575" y="1106"/>
                    </a:lnTo>
                    <a:lnTo>
                      <a:pt x="649" y="1327"/>
                    </a:lnTo>
                    <a:lnTo>
                      <a:pt x="724" y="1327"/>
                    </a:lnTo>
                    <a:lnTo>
                      <a:pt x="760" y="1106"/>
                    </a:lnTo>
                    <a:close/>
                    <a:moveTo>
                      <a:pt x="19597" y="19682"/>
                    </a:moveTo>
                    <a:lnTo>
                      <a:pt x="19489" y="19682"/>
                    </a:lnTo>
                    <a:lnTo>
                      <a:pt x="19510" y="19903"/>
                    </a:lnTo>
                    <a:lnTo>
                      <a:pt x="19587" y="19903"/>
                    </a:lnTo>
                    <a:lnTo>
                      <a:pt x="19597" y="19682"/>
                    </a:lnTo>
                    <a:close/>
                    <a:moveTo>
                      <a:pt x="20385" y="19658"/>
                    </a:moveTo>
                    <a:lnTo>
                      <a:pt x="20391" y="19682"/>
                    </a:lnTo>
                    <a:lnTo>
                      <a:pt x="20398" y="19682"/>
                    </a:lnTo>
                    <a:lnTo>
                      <a:pt x="20385" y="19658"/>
                    </a:lnTo>
                    <a:close/>
                    <a:moveTo>
                      <a:pt x="614" y="885"/>
                    </a:moveTo>
                    <a:lnTo>
                      <a:pt x="598" y="885"/>
                    </a:lnTo>
                    <a:lnTo>
                      <a:pt x="588" y="1106"/>
                    </a:lnTo>
                    <a:lnTo>
                      <a:pt x="606" y="1106"/>
                    </a:lnTo>
                    <a:lnTo>
                      <a:pt x="614" y="885"/>
                    </a:lnTo>
                    <a:close/>
                    <a:moveTo>
                      <a:pt x="624" y="885"/>
                    </a:moveTo>
                    <a:lnTo>
                      <a:pt x="614" y="885"/>
                    </a:lnTo>
                    <a:lnTo>
                      <a:pt x="606" y="1106"/>
                    </a:lnTo>
                    <a:lnTo>
                      <a:pt x="611" y="1087"/>
                    </a:lnTo>
                    <a:lnTo>
                      <a:pt x="624" y="885"/>
                    </a:lnTo>
                    <a:close/>
                    <a:moveTo>
                      <a:pt x="611" y="1087"/>
                    </a:moveTo>
                    <a:lnTo>
                      <a:pt x="606" y="1106"/>
                    </a:lnTo>
                    <a:lnTo>
                      <a:pt x="609" y="1106"/>
                    </a:lnTo>
                    <a:lnTo>
                      <a:pt x="611" y="1087"/>
                    </a:lnTo>
                    <a:close/>
                    <a:moveTo>
                      <a:pt x="657" y="904"/>
                    </a:moveTo>
                    <a:lnTo>
                      <a:pt x="646" y="947"/>
                    </a:lnTo>
                    <a:lnTo>
                      <a:pt x="631" y="1106"/>
                    </a:lnTo>
                    <a:lnTo>
                      <a:pt x="710" y="1106"/>
                    </a:lnTo>
                    <a:lnTo>
                      <a:pt x="657" y="904"/>
                    </a:lnTo>
                    <a:close/>
                    <a:moveTo>
                      <a:pt x="652" y="885"/>
                    </a:moveTo>
                    <a:lnTo>
                      <a:pt x="624" y="885"/>
                    </a:lnTo>
                    <a:lnTo>
                      <a:pt x="611" y="1087"/>
                    </a:lnTo>
                    <a:lnTo>
                      <a:pt x="646" y="947"/>
                    </a:lnTo>
                    <a:lnTo>
                      <a:pt x="652" y="885"/>
                    </a:lnTo>
                    <a:close/>
                    <a:moveTo>
                      <a:pt x="652" y="885"/>
                    </a:moveTo>
                    <a:lnTo>
                      <a:pt x="646" y="947"/>
                    </a:lnTo>
                    <a:lnTo>
                      <a:pt x="657" y="904"/>
                    </a:lnTo>
                    <a:lnTo>
                      <a:pt x="652" y="885"/>
                    </a:lnTo>
                    <a:close/>
                    <a:moveTo>
                      <a:pt x="662" y="885"/>
                    </a:moveTo>
                    <a:lnTo>
                      <a:pt x="652" y="885"/>
                    </a:lnTo>
                    <a:lnTo>
                      <a:pt x="657" y="904"/>
                    </a:lnTo>
                    <a:lnTo>
                      <a:pt x="662" y="885"/>
                    </a:lnTo>
                    <a:close/>
                    <a:moveTo>
                      <a:pt x="418" y="663"/>
                    </a:moveTo>
                    <a:lnTo>
                      <a:pt x="454" y="885"/>
                    </a:lnTo>
                    <a:lnTo>
                      <a:pt x="472" y="885"/>
                    </a:lnTo>
                    <a:lnTo>
                      <a:pt x="418" y="663"/>
                    </a:lnTo>
                    <a:close/>
                    <a:moveTo>
                      <a:pt x="633" y="663"/>
                    </a:moveTo>
                    <a:lnTo>
                      <a:pt x="447" y="663"/>
                    </a:lnTo>
                    <a:lnTo>
                      <a:pt x="494" y="885"/>
                    </a:lnTo>
                    <a:lnTo>
                      <a:pt x="590" y="885"/>
                    </a:lnTo>
                    <a:lnTo>
                      <a:pt x="633" y="663"/>
                    </a:lnTo>
                    <a:close/>
                    <a:moveTo>
                      <a:pt x="661" y="663"/>
                    </a:moveTo>
                    <a:lnTo>
                      <a:pt x="633" y="663"/>
                    </a:lnTo>
                    <a:lnTo>
                      <a:pt x="624" y="885"/>
                    </a:lnTo>
                    <a:lnTo>
                      <a:pt x="655" y="885"/>
                    </a:lnTo>
                    <a:lnTo>
                      <a:pt x="661" y="663"/>
                    </a:lnTo>
                    <a:close/>
                    <a:moveTo>
                      <a:pt x="695" y="760"/>
                    </a:moveTo>
                    <a:lnTo>
                      <a:pt x="655" y="885"/>
                    </a:lnTo>
                    <a:lnTo>
                      <a:pt x="740" y="885"/>
                    </a:lnTo>
                    <a:lnTo>
                      <a:pt x="695" y="760"/>
                    </a:lnTo>
                    <a:close/>
                    <a:moveTo>
                      <a:pt x="726" y="663"/>
                    </a:moveTo>
                    <a:lnTo>
                      <a:pt x="695" y="760"/>
                    </a:lnTo>
                    <a:lnTo>
                      <a:pt x="740" y="885"/>
                    </a:lnTo>
                    <a:lnTo>
                      <a:pt x="742" y="854"/>
                    </a:lnTo>
                    <a:lnTo>
                      <a:pt x="726" y="663"/>
                    </a:lnTo>
                    <a:close/>
                    <a:moveTo>
                      <a:pt x="742" y="854"/>
                    </a:moveTo>
                    <a:lnTo>
                      <a:pt x="740" y="885"/>
                    </a:lnTo>
                    <a:lnTo>
                      <a:pt x="745" y="885"/>
                    </a:lnTo>
                    <a:lnTo>
                      <a:pt x="742" y="854"/>
                    </a:lnTo>
                    <a:close/>
                    <a:moveTo>
                      <a:pt x="760" y="663"/>
                    </a:moveTo>
                    <a:lnTo>
                      <a:pt x="726" y="663"/>
                    </a:lnTo>
                    <a:lnTo>
                      <a:pt x="742" y="854"/>
                    </a:lnTo>
                    <a:lnTo>
                      <a:pt x="760" y="663"/>
                    </a:lnTo>
                    <a:close/>
                    <a:moveTo>
                      <a:pt x="726" y="663"/>
                    </a:moveTo>
                    <a:lnTo>
                      <a:pt x="661" y="663"/>
                    </a:lnTo>
                    <a:lnTo>
                      <a:pt x="695" y="760"/>
                    </a:lnTo>
                    <a:lnTo>
                      <a:pt x="726" y="663"/>
                    </a:lnTo>
                    <a:close/>
                    <a:moveTo>
                      <a:pt x="372" y="442"/>
                    </a:moveTo>
                    <a:lnTo>
                      <a:pt x="250" y="442"/>
                    </a:lnTo>
                    <a:lnTo>
                      <a:pt x="249" y="663"/>
                    </a:lnTo>
                    <a:lnTo>
                      <a:pt x="374" y="663"/>
                    </a:lnTo>
                    <a:lnTo>
                      <a:pt x="372" y="442"/>
                    </a:lnTo>
                    <a:close/>
                    <a:moveTo>
                      <a:pt x="672" y="442"/>
                    </a:moveTo>
                    <a:lnTo>
                      <a:pt x="611" y="442"/>
                    </a:lnTo>
                    <a:lnTo>
                      <a:pt x="613" y="663"/>
                    </a:lnTo>
                    <a:lnTo>
                      <a:pt x="656" y="663"/>
                    </a:lnTo>
                    <a:lnTo>
                      <a:pt x="672" y="442"/>
                    </a:lnTo>
                    <a:close/>
                    <a:moveTo>
                      <a:pt x="6336" y="6491"/>
                    </a:moveTo>
                    <a:lnTo>
                      <a:pt x="6340" y="6634"/>
                    </a:lnTo>
                    <a:lnTo>
                      <a:pt x="6401" y="6634"/>
                    </a:lnTo>
                    <a:lnTo>
                      <a:pt x="6336" y="6491"/>
                    </a:lnTo>
                    <a:close/>
                    <a:moveTo>
                      <a:pt x="6406" y="7298"/>
                    </a:moveTo>
                    <a:lnTo>
                      <a:pt x="6331" y="7298"/>
                    </a:lnTo>
                    <a:lnTo>
                      <a:pt x="6419" y="7519"/>
                    </a:lnTo>
                    <a:lnTo>
                      <a:pt x="6406" y="7298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20795" tIns="20795" rIns="20795" bIns="20795" numCol="1" anchor="t">
                <a:noAutofit/>
              </a:bodyPr>
              <a:lstStyle/>
              <a:p>
                <a:pPr defTabSz="554785">
                  <a:defRPr sz="1400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 sz="984"/>
              </a:p>
            </p:txBody>
          </p:sp>
        </p:grpSp>
        <p:sp>
          <p:nvSpPr>
            <p:cNvPr id="936" name="object 14"/>
            <p:cNvSpPr/>
            <p:nvPr/>
          </p:nvSpPr>
          <p:spPr>
            <a:xfrm>
              <a:off x="4089763" y="4143741"/>
              <a:ext cx="197454" cy="224314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  <a:ln w="12700">
              <a:miter lim="400000"/>
            </a:ln>
          </p:spPr>
          <p:txBody>
            <a:bodyPr lIns="20795" tIns="20795" rIns="20795" bIns="20795"/>
            <a:lstStyle/>
            <a:p>
              <a:pPr defTabSz="554785">
                <a:defRPr sz="1400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 sz="984"/>
            </a:p>
          </p:txBody>
        </p:sp>
        <p:sp>
          <p:nvSpPr>
            <p:cNvPr id="937" name="object 15"/>
            <p:cNvSpPr txBox="1"/>
            <p:nvPr/>
          </p:nvSpPr>
          <p:spPr>
            <a:xfrm>
              <a:off x="6373483" y="2726811"/>
              <a:ext cx="3969236" cy="25962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0" tIns="0" rIns="0" bIns="0">
              <a:spAutoFit/>
            </a:bodyPr>
            <a:lstStyle>
              <a:lvl1pPr indent="12700" algn="l" defTabSz="789055">
                <a:defRPr sz="2400" spc="-70">
                  <a:solidFill>
                    <a:srgbClr val="000000"/>
                  </a:solidFill>
                  <a:latin typeface="Lucida Sans"/>
                  <a:ea typeface="Lucida Sans"/>
                  <a:cs typeface="Lucida Sans"/>
                  <a:sym typeface="Lucida Sans"/>
                </a:defRPr>
              </a:lvl1pPr>
            </a:lstStyle>
            <a:p>
              <a:r>
                <a:rPr sz="1687"/>
                <a:t>자바스크립트로 변환 후 브라우저로 로딩</a:t>
              </a:r>
            </a:p>
          </p:txBody>
        </p:sp>
        <p:sp>
          <p:nvSpPr>
            <p:cNvPr id="938" name="object 16"/>
            <p:cNvSpPr/>
            <p:nvPr/>
          </p:nvSpPr>
          <p:spPr>
            <a:xfrm>
              <a:off x="7362812" y="4011992"/>
              <a:ext cx="1455183" cy="1360384"/>
            </a:xfrm>
            <a:prstGeom prst="rect">
              <a:avLst/>
            </a:prstGeom>
            <a:blipFill>
              <a:blip r:embed="rId4"/>
              <a:stretch>
                <a:fillRect/>
              </a:stretch>
            </a:blipFill>
            <a:ln w="12700">
              <a:miter lim="400000"/>
            </a:ln>
          </p:spPr>
          <p:txBody>
            <a:bodyPr lIns="20795" tIns="20795" rIns="20795" bIns="20795"/>
            <a:lstStyle/>
            <a:p>
              <a:pPr defTabSz="554785">
                <a:defRPr sz="1400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 sz="984"/>
            </a:p>
          </p:txBody>
        </p:sp>
        <p:sp>
          <p:nvSpPr>
            <p:cNvPr id="939" name="object 17"/>
            <p:cNvSpPr txBox="1"/>
            <p:nvPr/>
          </p:nvSpPr>
          <p:spPr>
            <a:xfrm>
              <a:off x="8117575" y="4809532"/>
              <a:ext cx="2266945" cy="108183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0" tIns="0" rIns="0" bIns="0">
              <a:spAutoFit/>
            </a:bodyPr>
            <a:lstStyle/>
            <a:p>
              <a:pPr marR="3082" indent="8929" defTabSz="554785">
                <a:lnSpc>
                  <a:spcPct val="133000"/>
                </a:lnSpc>
                <a:defRPr sz="2600" b="1" i="1" spc="-134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r>
                <a:rPr sz="1828">
                  <a:sym typeface="Helvetica"/>
                </a:rPr>
                <a:t>이 방식이 더 빠르며</a:t>
              </a:r>
              <a:r>
                <a:rPr sz="1828"/>
                <a:t>, </a:t>
              </a:r>
              <a:r>
                <a:rPr sz="1828">
                  <a:sym typeface="Helvetica"/>
                </a:rPr>
                <a:t>주로 이렇게 개발하게 된다</a:t>
              </a:r>
              <a:r>
                <a:rPr sz="1828"/>
                <a:t>.</a:t>
              </a:r>
            </a:p>
          </p:txBody>
        </p:sp>
        <p:sp>
          <p:nvSpPr>
            <p:cNvPr id="940" name="object 18"/>
            <p:cNvSpPr/>
            <p:nvPr/>
          </p:nvSpPr>
          <p:spPr>
            <a:xfrm>
              <a:off x="1945372" y="3249639"/>
              <a:ext cx="1004888" cy="1019175"/>
            </a:xfrm>
            <a:prstGeom prst="rect">
              <a:avLst/>
            </a:prstGeom>
            <a:blipFill>
              <a:blip r:embed="rId5"/>
              <a:stretch>
                <a:fillRect/>
              </a:stretch>
            </a:blipFill>
            <a:ln w="12700">
              <a:miter lim="400000"/>
            </a:ln>
            <a:effectLst>
              <a:outerShdw blurRad="12700" dist="12700" dir="5400000" rotWithShape="0">
                <a:srgbClr val="000000">
                  <a:alpha val="35000"/>
                </a:srgbClr>
              </a:outerShdw>
            </a:effectLst>
          </p:spPr>
          <p:txBody>
            <a:bodyPr lIns="20795" tIns="20795" rIns="20795" bIns="20795"/>
            <a:lstStyle/>
            <a:p>
              <a:pPr defTabSz="554785">
                <a:defRPr sz="1400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 sz="984"/>
            </a:p>
          </p:txBody>
        </p:sp>
        <p:sp>
          <p:nvSpPr>
            <p:cNvPr id="941" name="object 19"/>
            <p:cNvSpPr/>
            <p:nvPr/>
          </p:nvSpPr>
          <p:spPr>
            <a:xfrm>
              <a:off x="4602847" y="4649815"/>
              <a:ext cx="461963" cy="514351"/>
            </a:xfrm>
            <a:prstGeom prst="rect">
              <a:avLst/>
            </a:prstGeom>
            <a:blipFill>
              <a:blip r:embed="rId6"/>
              <a:stretch>
                <a:fillRect/>
              </a:stretch>
            </a:blipFill>
            <a:ln w="12700">
              <a:miter lim="400000"/>
            </a:ln>
          </p:spPr>
          <p:txBody>
            <a:bodyPr lIns="20795" tIns="20795" rIns="20795" bIns="20795"/>
            <a:lstStyle/>
            <a:p>
              <a:pPr defTabSz="554785">
                <a:defRPr sz="1400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 sz="984"/>
            </a:p>
          </p:txBody>
        </p:sp>
        <p:sp>
          <p:nvSpPr>
            <p:cNvPr id="942" name="object 20"/>
            <p:cNvSpPr/>
            <p:nvPr/>
          </p:nvSpPr>
          <p:spPr>
            <a:xfrm>
              <a:off x="4521885" y="4087840"/>
              <a:ext cx="619125" cy="576263"/>
            </a:xfrm>
            <a:prstGeom prst="rect">
              <a:avLst/>
            </a:prstGeom>
            <a:blipFill>
              <a:blip r:embed="rId7"/>
              <a:stretch>
                <a:fillRect/>
              </a:stretch>
            </a:blipFill>
            <a:ln w="12700">
              <a:miter lim="400000"/>
            </a:ln>
          </p:spPr>
          <p:txBody>
            <a:bodyPr lIns="20795" tIns="20795" rIns="20795" bIns="20795"/>
            <a:lstStyle/>
            <a:p>
              <a:pPr defTabSz="554785">
                <a:defRPr sz="1400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 sz="984"/>
            </a:p>
          </p:txBody>
        </p:sp>
        <p:sp>
          <p:nvSpPr>
            <p:cNvPr id="943" name="object 21"/>
            <p:cNvSpPr/>
            <p:nvPr/>
          </p:nvSpPr>
          <p:spPr>
            <a:xfrm>
              <a:off x="4360650" y="5058081"/>
              <a:ext cx="894498" cy="1106329"/>
            </a:xfrm>
            <a:prstGeom prst="rect">
              <a:avLst/>
            </a:prstGeom>
            <a:blipFill>
              <a:blip r:embed="rId8"/>
              <a:stretch>
                <a:fillRect/>
              </a:stretch>
            </a:blipFill>
            <a:ln w="12700">
              <a:miter lim="400000"/>
            </a:ln>
          </p:spPr>
          <p:txBody>
            <a:bodyPr lIns="20795" tIns="20795" rIns="20795" bIns="20795"/>
            <a:lstStyle/>
            <a:p>
              <a:pPr defTabSz="554785">
                <a:defRPr sz="1400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 sz="984"/>
            </a:p>
          </p:txBody>
        </p:sp>
        <p:sp>
          <p:nvSpPr>
            <p:cNvPr id="944" name="object 22"/>
            <p:cNvSpPr/>
            <p:nvPr/>
          </p:nvSpPr>
          <p:spPr>
            <a:xfrm>
              <a:off x="4550460" y="5207027"/>
              <a:ext cx="514350" cy="514350"/>
            </a:xfrm>
            <a:prstGeom prst="rect">
              <a:avLst/>
            </a:prstGeom>
            <a:blipFill>
              <a:blip r:embed="rId9"/>
              <a:stretch>
                <a:fillRect/>
              </a:stretch>
            </a:blipFill>
            <a:ln w="12700">
              <a:miter lim="400000"/>
            </a:ln>
          </p:spPr>
          <p:txBody>
            <a:bodyPr lIns="20795" tIns="20795" rIns="20795" bIns="20795"/>
            <a:lstStyle/>
            <a:p>
              <a:pPr defTabSz="554785">
                <a:defRPr sz="1400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 sz="984"/>
            </a:p>
          </p:txBody>
        </p:sp>
        <p:sp>
          <p:nvSpPr>
            <p:cNvPr id="945" name="object 23"/>
            <p:cNvSpPr/>
            <p:nvPr/>
          </p:nvSpPr>
          <p:spPr>
            <a:xfrm>
              <a:off x="4700992" y="4682913"/>
              <a:ext cx="237296" cy="507710"/>
            </a:xfrm>
            <a:prstGeom prst="rect">
              <a:avLst/>
            </a:prstGeom>
            <a:blipFill>
              <a:blip r:embed="rId10"/>
              <a:stretch>
                <a:fillRect/>
              </a:stretch>
            </a:blipFill>
            <a:ln w="12700">
              <a:miter lim="400000"/>
            </a:ln>
          </p:spPr>
          <p:txBody>
            <a:bodyPr lIns="20795" tIns="20795" rIns="20795" bIns="20795"/>
            <a:lstStyle/>
            <a:p>
              <a:pPr defTabSz="554785">
                <a:defRPr sz="1400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 sz="984"/>
            </a:p>
          </p:txBody>
        </p:sp>
        <p:sp>
          <p:nvSpPr>
            <p:cNvPr id="946" name="object 24"/>
            <p:cNvSpPr/>
            <p:nvPr/>
          </p:nvSpPr>
          <p:spPr>
            <a:xfrm>
              <a:off x="4407584" y="3249639"/>
              <a:ext cx="800100" cy="809625"/>
            </a:xfrm>
            <a:prstGeom prst="rect">
              <a:avLst/>
            </a:prstGeom>
            <a:blipFill>
              <a:blip r:embed="rId11"/>
              <a:stretch>
                <a:fillRect/>
              </a:stretch>
            </a:blipFill>
            <a:ln w="12700">
              <a:miter lim="400000"/>
            </a:ln>
          </p:spPr>
          <p:txBody>
            <a:bodyPr lIns="20795" tIns="20795" rIns="20795" bIns="20795"/>
            <a:lstStyle/>
            <a:p>
              <a:pPr defTabSz="554785">
                <a:defRPr sz="1400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 sz="984"/>
            </a:p>
          </p:txBody>
        </p:sp>
        <p:sp>
          <p:nvSpPr>
            <p:cNvPr id="947" name="object 25"/>
            <p:cNvSpPr/>
            <p:nvPr/>
          </p:nvSpPr>
          <p:spPr>
            <a:xfrm>
              <a:off x="6674535" y="4716490"/>
              <a:ext cx="461963" cy="514350"/>
            </a:xfrm>
            <a:prstGeom prst="rect">
              <a:avLst/>
            </a:prstGeom>
            <a:blipFill>
              <a:blip r:embed="rId6"/>
              <a:stretch>
                <a:fillRect/>
              </a:stretch>
            </a:blipFill>
            <a:ln w="12700">
              <a:miter lim="400000"/>
            </a:ln>
          </p:spPr>
          <p:txBody>
            <a:bodyPr lIns="20795" tIns="20795" rIns="20795" bIns="20795"/>
            <a:lstStyle/>
            <a:p>
              <a:pPr defTabSz="554785">
                <a:defRPr sz="1400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 sz="984"/>
            </a:p>
          </p:txBody>
        </p:sp>
        <p:sp>
          <p:nvSpPr>
            <p:cNvPr id="948" name="object 26"/>
            <p:cNvSpPr/>
            <p:nvPr/>
          </p:nvSpPr>
          <p:spPr>
            <a:xfrm>
              <a:off x="6603097" y="4125940"/>
              <a:ext cx="623888" cy="576263"/>
            </a:xfrm>
            <a:prstGeom prst="rect">
              <a:avLst/>
            </a:prstGeom>
            <a:blipFill>
              <a:blip r:embed="rId12"/>
              <a:stretch>
                <a:fillRect/>
              </a:stretch>
            </a:blipFill>
            <a:ln w="12700">
              <a:miter lim="400000"/>
            </a:ln>
          </p:spPr>
          <p:txBody>
            <a:bodyPr lIns="20795" tIns="20795" rIns="20795" bIns="20795"/>
            <a:lstStyle/>
            <a:p>
              <a:pPr defTabSz="554785">
                <a:defRPr sz="1400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 sz="984"/>
            </a:p>
          </p:txBody>
        </p:sp>
        <p:sp>
          <p:nvSpPr>
            <p:cNvPr id="949" name="object 27"/>
            <p:cNvSpPr/>
            <p:nvPr/>
          </p:nvSpPr>
          <p:spPr>
            <a:xfrm>
              <a:off x="6463889" y="5096660"/>
              <a:ext cx="894498" cy="1067750"/>
            </a:xfrm>
            <a:prstGeom prst="rect">
              <a:avLst/>
            </a:prstGeom>
            <a:blipFill>
              <a:blip r:embed="rId13"/>
              <a:stretch>
                <a:fillRect/>
              </a:stretch>
            </a:blipFill>
            <a:ln w="12700">
              <a:miter lim="400000"/>
            </a:ln>
          </p:spPr>
          <p:txBody>
            <a:bodyPr lIns="20795" tIns="20795" rIns="20795" bIns="20795"/>
            <a:lstStyle/>
            <a:p>
              <a:pPr defTabSz="554785">
                <a:defRPr sz="1400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 sz="984"/>
            </a:p>
          </p:txBody>
        </p:sp>
        <p:sp>
          <p:nvSpPr>
            <p:cNvPr id="950" name="object 28"/>
            <p:cNvSpPr/>
            <p:nvPr/>
          </p:nvSpPr>
          <p:spPr>
            <a:xfrm>
              <a:off x="6655485" y="5245127"/>
              <a:ext cx="514350" cy="514351"/>
            </a:xfrm>
            <a:prstGeom prst="rect">
              <a:avLst/>
            </a:prstGeom>
            <a:blipFill>
              <a:blip r:embed="rId9"/>
              <a:stretch>
                <a:fillRect/>
              </a:stretch>
            </a:blipFill>
            <a:ln w="12700">
              <a:miter lim="400000"/>
            </a:ln>
          </p:spPr>
          <p:txBody>
            <a:bodyPr lIns="20795" tIns="20795" rIns="20795" bIns="20795"/>
            <a:lstStyle/>
            <a:p>
              <a:pPr defTabSz="554785">
                <a:defRPr sz="1400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 sz="984"/>
            </a:p>
          </p:txBody>
        </p:sp>
        <p:sp>
          <p:nvSpPr>
            <p:cNvPr id="951" name="object 29"/>
            <p:cNvSpPr/>
            <p:nvPr/>
          </p:nvSpPr>
          <p:spPr>
            <a:xfrm>
              <a:off x="6770880" y="4721494"/>
              <a:ext cx="237316" cy="507707"/>
            </a:xfrm>
            <a:prstGeom prst="rect">
              <a:avLst/>
            </a:prstGeom>
            <a:blipFill>
              <a:blip r:embed="rId14"/>
              <a:stretch>
                <a:fillRect/>
              </a:stretch>
            </a:blipFill>
            <a:ln w="12700">
              <a:miter lim="400000"/>
            </a:ln>
          </p:spPr>
          <p:txBody>
            <a:bodyPr lIns="20795" tIns="20795" rIns="20795" bIns="20795"/>
            <a:lstStyle/>
            <a:p>
              <a:pPr defTabSz="554785">
                <a:defRPr sz="1400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 sz="984"/>
            </a:p>
          </p:txBody>
        </p:sp>
        <p:sp>
          <p:nvSpPr>
            <p:cNvPr id="952" name="object 30"/>
            <p:cNvSpPr/>
            <p:nvPr/>
          </p:nvSpPr>
          <p:spPr>
            <a:xfrm>
              <a:off x="6517372" y="3235352"/>
              <a:ext cx="776288" cy="790575"/>
            </a:xfrm>
            <a:prstGeom prst="rect">
              <a:avLst/>
            </a:prstGeom>
            <a:blipFill>
              <a:blip r:embed="rId5"/>
              <a:stretch>
                <a:fillRect/>
              </a:stretch>
            </a:blipFill>
            <a:ln w="12700">
              <a:miter lim="400000"/>
            </a:ln>
          </p:spPr>
          <p:txBody>
            <a:bodyPr lIns="20795" tIns="20795" rIns="20795" bIns="20795"/>
            <a:lstStyle/>
            <a:p>
              <a:pPr defTabSz="554785">
                <a:defRPr sz="1400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 sz="984"/>
            </a:p>
          </p:txBody>
        </p:sp>
        <p:sp>
          <p:nvSpPr>
            <p:cNvPr id="953" name="object 31"/>
            <p:cNvSpPr/>
            <p:nvPr/>
          </p:nvSpPr>
          <p:spPr>
            <a:xfrm>
              <a:off x="8736697" y="3249640"/>
              <a:ext cx="1028701" cy="1038225"/>
            </a:xfrm>
            <a:prstGeom prst="rect">
              <a:avLst/>
            </a:prstGeom>
            <a:blipFill>
              <a:blip r:embed="rId11"/>
              <a:stretch>
                <a:fillRect/>
              </a:stretch>
            </a:blipFill>
            <a:ln w="12700">
              <a:miter lim="400000"/>
            </a:ln>
            <a:effectLst>
              <a:outerShdw blurRad="12700" dist="12700" dir="5400000" rotWithShape="0">
                <a:srgbClr val="000000">
                  <a:alpha val="35000"/>
                </a:srgbClr>
              </a:outerShdw>
            </a:effectLst>
          </p:spPr>
          <p:txBody>
            <a:bodyPr lIns="20795" tIns="20795" rIns="20795" bIns="20795"/>
            <a:lstStyle/>
            <a:p>
              <a:pPr defTabSz="554785">
                <a:defRPr sz="1400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 sz="984"/>
            </a:p>
          </p:txBody>
        </p:sp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2CFCACE-64D4-40D7-A885-4ABDC1160840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ko-KR" smtClean="0"/>
              <a:t>12</a:t>
            </a:fld>
            <a:endParaRPr lang="ko-KR" altLang="en-US"/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TypeScript : Playground"/>
          <p:cNvSpPr txBox="1">
            <a:spLocks noGrp="1"/>
          </p:cNvSpPr>
          <p:nvPr>
            <p:ph type="title"/>
          </p:nvPr>
        </p:nvSpPr>
        <p:spPr>
          <a:xfrm>
            <a:off x="436228" y="335560"/>
            <a:ext cx="11392249" cy="978396"/>
          </a:xfrm>
          <a:prstGeom prst="rect">
            <a:avLst/>
          </a:prstGeom>
          <a:ln>
            <a:solidFill>
              <a:schemeClr val="tx2">
                <a:lumMod val="75000"/>
              </a:schemeClr>
            </a:solidFill>
          </a:ln>
        </p:spPr>
        <p:txBody>
          <a:bodyPr/>
          <a:lstStyle/>
          <a:p>
            <a:r>
              <a:rPr dirty="0"/>
              <a:t>TypeScript : Playground</a:t>
            </a:r>
          </a:p>
        </p:txBody>
      </p:sp>
      <p:pic>
        <p:nvPicPr>
          <p:cNvPr id="958" name="pasted-image.pdf" descr="pasted-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7957" y="1986275"/>
            <a:ext cx="7708308" cy="4536165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4AE414A-67EF-4D9D-B22A-C7A50556B70E}"/>
              </a:ext>
            </a:extLst>
          </p:cNvPr>
          <p:cNvSpPr txBox="1"/>
          <p:nvPr/>
        </p:nvSpPr>
        <p:spPr>
          <a:xfrm>
            <a:off x="520117" y="1501629"/>
            <a:ext cx="6350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http://www.typescript.org/play/index.html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9CC2F70-0C61-4362-9730-0D85DEA233B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ko-KR" smtClean="0"/>
              <a:t>13</a:t>
            </a:fld>
            <a:endParaRPr lang="ko-KR" altLang="en-US"/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제목 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867931"/>
          </a:xfrm>
          <a:prstGeom prst="rect">
            <a:avLst/>
          </a:prstGeom>
          <a:ln>
            <a:solidFill>
              <a:schemeClr val="tx2">
                <a:lumMod val="75000"/>
              </a:schemeClr>
            </a:solidFill>
          </a:ln>
        </p:spPr>
        <p:txBody>
          <a:bodyPr/>
          <a:lstStyle>
            <a:lvl1pPr>
              <a:defRPr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rPr dirty="0"/>
              <a:t>TypeScript : Download</a:t>
            </a:r>
          </a:p>
        </p:txBody>
      </p:sp>
      <p:pic>
        <p:nvPicPr>
          <p:cNvPr id="962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4197" y="1933954"/>
            <a:ext cx="9279914" cy="3615489"/>
          </a:xfrm>
          <a:prstGeom prst="rect">
            <a:avLst/>
          </a:prstGeom>
          <a:ln w="12700">
            <a:miter lim="400000"/>
          </a:ln>
        </p:spPr>
      </p:pic>
      <p:sp>
        <p:nvSpPr>
          <p:cNvPr id="963" name="슬라이드 번호 개체 틀 5"/>
          <p:cNvSpPr txBox="1"/>
          <p:nvPr/>
        </p:nvSpPr>
        <p:spPr>
          <a:xfrm>
            <a:off x="7994356" y="5734081"/>
            <a:ext cx="2103120" cy="1514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algn="r" defTabSz="789055">
              <a:defRPr sz="1400">
                <a:solidFill>
                  <a:srgbClr val="000000"/>
                </a:solidFill>
                <a:latin typeface="맑은 고딕"/>
                <a:ea typeface="맑은 고딕"/>
                <a:cs typeface="맑은 고딕"/>
                <a:sym typeface="맑은 고딕"/>
              </a:defRPr>
            </a:lvl1pPr>
          </a:lstStyle>
          <a:p>
            <a:r>
              <a:rPr sz="984"/>
              <a:t>28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E3319AF-2627-4BCB-B470-A1209E17FA4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ko-KR" smtClean="0"/>
              <a:t>14</a:t>
            </a:fld>
            <a:endParaRPr lang="ko-KR" altLang="en-US"/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Typescript 주요 문법"/>
          <p:cNvSpPr txBox="1">
            <a:spLocks noGrp="1"/>
          </p:cNvSpPr>
          <p:nvPr>
            <p:ph type="title"/>
          </p:nvPr>
        </p:nvSpPr>
        <p:spPr>
          <a:xfrm>
            <a:off x="1774031" y="178593"/>
            <a:ext cx="8643938" cy="1135363"/>
          </a:xfrm>
          <a:prstGeom prst="rect">
            <a:avLst/>
          </a:prstGeom>
        </p:spPr>
        <p:txBody>
          <a:bodyPr/>
          <a:lstStyle/>
          <a:p>
            <a:r>
              <a:t>Typescript 주요 문법</a:t>
            </a:r>
          </a:p>
        </p:txBody>
      </p:sp>
      <p:sp>
        <p:nvSpPr>
          <p:cNvPr id="967" name="Type…"/>
          <p:cNvSpPr txBox="1">
            <a:spLocks noGrp="1"/>
          </p:cNvSpPr>
          <p:nvPr>
            <p:ph type="body" idx="1"/>
          </p:nvPr>
        </p:nvSpPr>
        <p:spPr>
          <a:xfrm>
            <a:off x="1124125" y="1378625"/>
            <a:ext cx="9293844" cy="4970383"/>
          </a:xfrm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rPr dirty="0"/>
              <a:t>Type</a:t>
            </a:r>
          </a:p>
          <a:p>
            <a:pPr>
              <a:buBlip>
                <a:blip r:embed="rId2"/>
              </a:buBlip>
            </a:pPr>
            <a:endParaRPr dirty="0"/>
          </a:p>
          <a:p>
            <a:pPr>
              <a:buBlip>
                <a:blip r:embed="rId2"/>
              </a:buBlip>
            </a:pPr>
            <a:r>
              <a:rPr dirty="0"/>
              <a:t>Interface</a:t>
            </a:r>
          </a:p>
          <a:p>
            <a:pPr>
              <a:buBlip>
                <a:blip r:embed="rId2"/>
              </a:buBlip>
            </a:pPr>
            <a:endParaRPr dirty="0"/>
          </a:p>
          <a:p>
            <a:pPr>
              <a:buBlip>
                <a:blip r:embed="rId2"/>
              </a:buBlip>
            </a:pPr>
            <a:r>
              <a:rPr dirty="0"/>
              <a:t>Decorator</a:t>
            </a:r>
          </a:p>
        </p:txBody>
      </p:sp>
      <p:sp>
        <p:nvSpPr>
          <p:cNvPr id="968" name="function Decorator(target: any) {…"/>
          <p:cNvSpPr/>
          <p:nvPr/>
        </p:nvSpPr>
        <p:spPr>
          <a:xfrm>
            <a:off x="4076820" y="4906076"/>
            <a:ext cx="1745671" cy="1332096"/>
          </a:xfrm>
          <a:prstGeom prst="rect">
            <a:avLst/>
          </a:prstGeom>
          <a:ln w="12700">
            <a:solidFill>
              <a:srgbClr val="AA7942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algn="l">
              <a:lnSpc>
                <a:spcPct val="120000"/>
              </a:lnSpc>
              <a:defRPr sz="140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sz="984"/>
              <a:t>function Decorator(target: any) {</a:t>
            </a:r>
          </a:p>
          <a:p>
            <a:pPr algn="l">
              <a:lnSpc>
                <a:spcPct val="120000"/>
              </a:lnSpc>
              <a:defRPr sz="140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endParaRPr sz="984"/>
          </a:p>
          <a:p>
            <a:pPr algn="l">
              <a:lnSpc>
                <a:spcPct val="120000"/>
              </a:lnSpc>
              <a:defRPr sz="140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sz="984"/>
              <a:t>}</a:t>
            </a:r>
          </a:p>
          <a:p>
            <a:pPr algn="l">
              <a:lnSpc>
                <a:spcPct val="120000"/>
              </a:lnSpc>
              <a:defRPr sz="140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sz="984"/>
              <a:t>@Decorator</a:t>
            </a:r>
          </a:p>
          <a:p>
            <a:pPr algn="l">
              <a:lnSpc>
                <a:spcPct val="120000"/>
              </a:lnSpc>
              <a:defRPr sz="140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sz="984"/>
              <a:t>class MyClass {</a:t>
            </a:r>
          </a:p>
          <a:p>
            <a:pPr algn="l">
              <a:lnSpc>
                <a:spcPct val="120000"/>
              </a:lnSpc>
              <a:defRPr sz="140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endParaRPr sz="984"/>
          </a:p>
          <a:p>
            <a:pPr algn="l">
              <a:lnSpc>
                <a:spcPct val="120000"/>
              </a:lnSpc>
              <a:defRPr sz="140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sz="984"/>
              <a:t>}</a:t>
            </a:r>
          </a:p>
        </p:txBody>
      </p:sp>
      <p:sp>
        <p:nvSpPr>
          <p:cNvPr id="969" name="function DecoratorWithArgs(options: Object) {…"/>
          <p:cNvSpPr/>
          <p:nvPr/>
        </p:nvSpPr>
        <p:spPr>
          <a:xfrm>
            <a:off x="6848531" y="4633502"/>
            <a:ext cx="2449389" cy="1877245"/>
          </a:xfrm>
          <a:prstGeom prst="rect">
            <a:avLst/>
          </a:prstGeom>
          <a:ln w="12700">
            <a:solidFill>
              <a:srgbClr val="AA7942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algn="l">
              <a:lnSpc>
                <a:spcPct val="120000"/>
              </a:lnSpc>
              <a:defRPr sz="140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sz="984"/>
              <a:t>function DecoratorWithArgs(options: Object) {</a:t>
            </a:r>
          </a:p>
          <a:p>
            <a:pPr algn="l">
              <a:lnSpc>
                <a:spcPct val="120000"/>
              </a:lnSpc>
              <a:defRPr sz="140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sz="984"/>
              <a:t>  return (target: Object) =&gt; {</a:t>
            </a:r>
          </a:p>
          <a:p>
            <a:pPr algn="l">
              <a:lnSpc>
                <a:spcPct val="120000"/>
              </a:lnSpc>
              <a:defRPr sz="140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endParaRPr sz="984"/>
          </a:p>
          <a:p>
            <a:pPr algn="l">
              <a:lnSpc>
                <a:spcPct val="120000"/>
              </a:lnSpc>
              <a:defRPr sz="140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sz="984"/>
              <a:t>  }</a:t>
            </a:r>
          </a:p>
          <a:p>
            <a:pPr algn="l">
              <a:lnSpc>
                <a:spcPct val="120000"/>
              </a:lnSpc>
              <a:defRPr sz="140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sz="984"/>
              <a:t>}</a:t>
            </a:r>
          </a:p>
          <a:p>
            <a:pPr algn="l">
              <a:lnSpc>
                <a:spcPct val="120000"/>
              </a:lnSpc>
              <a:defRPr sz="140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endParaRPr sz="984"/>
          </a:p>
          <a:p>
            <a:pPr algn="l">
              <a:lnSpc>
                <a:spcPct val="120000"/>
              </a:lnSpc>
              <a:defRPr sz="140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sz="984"/>
              <a:t>@DecoratorWithArgs({ type: 'SomeType' })</a:t>
            </a:r>
          </a:p>
          <a:p>
            <a:pPr algn="l">
              <a:lnSpc>
                <a:spcPct val="120000"/>
              </a:lnSpc>
              <a:defRPr sz="140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sz="984"/>
              <a:t>class MyClass {</a:t>
            </a:r>
          </a:p>
          <a:p>
            <a:pPr algn="l">
              <a:lnSpc>
                <a:spcPct val="120000"/>
              </a:lnSpc>
              <a:defRPr sz="140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endParaRPr sz="984"/>
          </a:p>
          <a:p>
            <a:pPr algn="l">
              <a:lnSpc>
                <a:spcPct val="120000"/>
              </a:lnSpc>
              <a:defRPr sz="140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sz="984"/>
              <a:t>}</a:t>
            </a:r>
          </a:p>
        </p:txBody>
      </p:sp>
      <p:sp>
        <p:nvSpPr>
          <p:cNvPr id="970" name="interface IVehicle {…"/>
          <p:cNvSpPr/>
          <p:nvPr/>
        </p:nvSpPr>
        <p:spPr>
          <a:xfrm>
            <a:off x="4566047" y="3379484"/>
            <a:ext cx="1032335" cy="968663"/>
          </a:xfrm>
          <a:prstGeom prst="rect">
            <a:avLst/>
          </a:prstGeom>
          <a:ln w="12700">
            <a:solidFill>
              <a:srgbClr val="AA7942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algn="l">
              <a:lnSpc>
                <a:spcPct val="120000"/>
              </a:lnSpc>
              <a:defRPr sz="140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sz="984"/>
              <a:t>interface IVehicle {</a:t>
            </a:r>
          </a:p>
          <a:p>
            <a:pPr algn="l">
              <a:lnSpc>
                <a:spcPct val="120000"/>
              </a:lnSpc>
              <a:defRPr sz="140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sz="984"/>
              <a:t>  wheels: number;</a:t>
            </a:r>
          </a:p>
          <a:p>
            <a:pPr algn="l">
              <a:lnSpc>
                <a:spcPct val="120000"/>
              </a:lnSpc>
              <a:defRPr sz="140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sz="984"/>
              <a:t>  engine: string;</a:t>
            </a:r>
          </a:p>
          <a:p>
            <a:pPr algn="l">
              <a:lnSpc>
                <a:spcPct val="120000"/>
              </a:lnSpc>
              <a:defRPr sz="140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sz="984"/>
              <a:t>  drive();</a:t>
            </a:r>
          </a:p>
          <a:p>
            <a:pPr algn="l">
              <a:lnSpc>
                <a:spcPct val="120000"/>
              </a:lnSpc>
              <a:defRPr sz="140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sz="984"/>
              <a:t>}</a:t>
            </a:r>
          </a:p>
        </p:txBody>
      </p:sp>
      <p:sp>
        <p:nvSpPr>
          <p:cNvPr id="971" name="let firstName: string = &quot;John&quot;;…"/>
          <p:cNvSpPr/>
          <p:nvPr/>
        </p:nvSpPr>
        <p:spPr>
          <a:xfrm>
            <a:off x="3362454" y="1878239"/>
            <a:ext cx="1588576" cy="786947"/>
          </a:xfrm>
          <a:prstGeom prst="rect">
            <a:avLst/>
          </a:prstGeom>
          <a:ln w="12700">
            <a:solidFill>
              <a:srgbClr val="AA7942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algn="l">
              <a:lnSpc>
                <a:spcPct val="120000"/>
              </a:lnSpc>
              <a:defRPr sz="140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sz="984"/>
              <a:t>let firstName: string = "John";</a:t>
            </a:r>
          </a:p>
          <a:p>
            <a:pPr algn="l">
              <a:lnSpc>
                <a:spcPct val="120000"/>
              </a:lnSpc>
              <a:defRPr sz="140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sz="984"/>
              <a:t>let lastName = 'Smith';</a:t>
            </a:r>
          </a:p>
          <a:p>
            <a:pPr algn="l">
              <a:lnSpc>
                <a:spcPct val="120000"/>
              </a:lnSpc>
              <a:defRPr sz="140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sz="984"/>
              <a:t>let height: number = 6;</a:t>
            </a:r>
          </a:p>
          <a:p>
            <a:pPr algn="l">
              <a:lnSpc>
                <a:spcPct val="120000"/>
              </a:lnSpc>
              <a:defRPr sz="140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sz="984"/>
              <a:t>let isDone: boolean = false;</a:t>
            </a:r>
          </a:p>
        </p:txBody>
      </p:sp>
      <p:sp>
        <p:nvSpPr>
          <p:cNvPr id="972" name="var numbers:number[] = [1, 2, 3];…"/>
          <p:cNvSpPr/>
          <p:nvPr/>
        </p:nvSpPr>
        <p:spPr>
          <a:xfrm>
            <a:off x="6144824" y="2059956"/>
            <a:ext cx="2681824" cy="423514"/>
          </a:xfrm>
          <a:prstGeom prst="rect">
            <a:avLst/>
          </a:prstGeom>
          <a:ln w="12700">
            <a:solidFill>
              <a:srgbClr val="AA7942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algn="l">
              <a:lnSpc>
                <a:spcPct val="120000"/>
              </a:lnSpc>
              <a:defRPr sz="140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sz="984"/>
              <a:t>var numbers:number[] = [1, 2, 3];</a:t>
            </a:r>
          </a:p>
          <a:p>
            <a:pPr algn="l">
              <a:lnSpc>
                <a:spcPct val="120000"/>
              </a:lnSpc>
              <a:defRPr sz="140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sz="984"/>
              <a:t>var names:Array</a:t>
            </a:r>
            <a:r>
              <a:rPr sz="984">
                <a:solidFill>
                  <a:srgbClr val="5F6364"/>
                </a:solidFill>
              </a:rPr>
              <a:t>&lt;</a:t>
            </a:r>
            <a:r>
              <a:rPr sz="984">
                <a:solidFill>
                  <a:srgbClr val="C92C2C"/>
                </a:solidFill>
              </a:rPr>
              <a:t>string</a:t>
            </a:r>
            <a:r>
              <a:rPr sz="984">
                <a:solidFill>
                  <a:srgbClr val="5F6364"/>
                </a:solidFill>
              </a:rPr>
              <a:t>&gt;</a:t>
            </a:r>
            <a:r>
              <a:rPr sz="984"/>
              <a:t> = ['Alice', 'Helen', 'Claire'];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8728553-0FB3-4B9F-B67C-4E77FC083DD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ko-KR" smtClean="0"/>
              <a:t>15</a:t>
            </a:fld>
            <a:endParaRPr lang="ko-KR" altLang="en-US"/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A814A0-8F0C-4BD1-8E31-87302E60DA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/>
              <a:t>TypeScript</a:t>
            </a:r>
            <a:r>
              <a:rPr lang="ko-KR" altLang="en-US" b="1" dirty="0"/>
              <a:t>의 장점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5D12D4C-8198-4494-846A-36F006387A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/>
              <a:t>정적 타입 지원</a:t>
            </a:r>
            <a:endParaRPr lang="en-US" altLang="ko-KR" b="1" dirty="0"/>
          </a:p>
          <a:p>
            <a:pPr lvl="1">
              <a:lnSpc>
                <a:spcPct val="150000"/>
              </a:lnSpc>
            </a:pPr>
            <a:r>
              <a:rPr lang="en-US" altLang="ko-KR" dirty="0"/>
              <a:t>TypeScript</a:t>
            </a:r>
            <a:r>
              <a:rPr lang="ko-KR" altLang="en-US" dirty="0"/>
              <a:t>는 정적 타입을 지원하므로 컴파일 단계에서 오류를 포착할 수 있는 장점이 있다</a:t>
            </a:r>
            <a:r>
              <a:rPr lang="en-US" altLang="ko-KR" dirty="0"/>
              <a:t>. </a:t>
            </a:r>
            <a:r>
              <a:rPr lang="ko-KR" altLang="en-US" dirty="0"/>
              <a:t>명시적인 정적 타입 지정은 개발자의 의도를 명확하게 코드로 기술할 수 있다</a:t>
            </a:r>
            <a:r>
              <a:rPr lang="en-US" altLang="ko-KR" dirty="0"/>
              <a:t>. </a:t>
            </a:r>
            <a:r>
              <a:rPr lang="ko-KR" altLang="en-US" dirty="0"/>
              <a:t>이는 코드의 가독성을 높이고 예측할 수 있게 하며 디버깅을 쉽게 한다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b="1" dirty="0"/>
              <a:t>도구의 지원</a:t>
            </a:r>
            <a:endParaRPr lang="en-US" altLang="ko-KR" b="1" dirty="0"/>
          </a:p>
          <a:p>
            <a:pPr lvl="1">
              <a:lnSpc>
                <a:spcPct val="150000"/>
              </a:lnSpc>
            </a:pPr>
            <a:r>
              <a:rPr lang="en-US" altLang="ko-KR" dirty="0"/>
              <a:t>TypeScript</a:t>
            </a:r>
            <a:r>
              <a:rPr lang="ko-KR" altLang="en-US" dirty="0"/>
              <a:t>를 사용하는 이유는 여러가지 있지만 가장 큰 장점은 </a:t>
            </a:r>
            <a:r>
              <a:rPr lang="en-US" altLang="ko-KR" dirty="0"/>
              <a:t>IDE(</a:t>
            </a:r>
            <a:r>
              <a:rPr lang="ko-KR" altLang="en-US" dirty="0"/>
              <a:t>통합개발환경</a:t>
            </a:r>
            <a:r>
              <a:rPr lang="en-US" altLang="ko-KR" dirty="0"/>
              <a:t>)</a:t>
            </a:r>
            <a:r>
              <a:rPr lang="ko-KR" altLang="en-US" dirty="0"/>
              <a:t>를 포함한 다양한 도구의 지원을 받을 수 있다는 것이다</a:t>
            </a:r>
            <a:r>
              <a:rPr lang="en-US" altLang="ko-KR" dirty="0"/>
              <a:t>. IDE</a:t>
            </a:r>
            <a:r>
              <a:rPr lang="ko-KR" altLang="en-US" dirty="0"/>
              <a:t>와 같은 도구에 타입 정보를 제공함으로써 높은 수준의 인텔리센스</a:t>
            </a:r>
            <a:r>
              <a:rPr lang="en-US" altLang="ko-KR" dirty="0"/>
              <a:t>(IntelliSense), </a:t>
            </a:r>
            <a:r>
              <a:rPr lang="ko-KR" altLang="en-US" dirty="0"/>
              <a:t>코드 어시스트</a:t>
            </a:r>
            <a:r>
              <a:rPr lang="en-US" altLang="ko-KR" dirty="0"/>
              <a:t>, </a:t>
            </a:r>
            <a:r>
              <a:rPr lang="ko-KR" altLang="en-US" dirty="0"/>
              <a:t>타입 체크</a:t>
            </a:r>
            <a:r>
              <a:rPr lang="en-US" altLang="ko-KR" dirty="0"/>
              <a:t>, </a:t>
            </a:r>
            <a:r>
              <a:rPr lang="ko-KR" altLang="en-US" dirty="0" err="1"/>
              <a:t>리팩토링</a:t>
            </a:r>
            <a:r>
              <a:rPr lang="ko-KR" altLang="en-US" dirty="0"/>
              <a:t> 등을 지원받을 수 있으며 이러한 도구의 지원은 대규모 프로젝트를 위한 필수 요소이기도 하다</a:t>
            </a:r>
            <a:r>
              <a:rPr lang="en-US" altLang="ko-KR" dirty="0"/>
              <a:t>.</a:t>
            </a:r>
            <a:endParaRPr lang="ko-KR" altLang="en-US" b="1" dirty="0"/>
          </a:p>
          <a:p>
            <a:pPr>
              <a:lnSpc>
                <a:spcPct val="150000"/>
              </a:lnSpc>
            </a:pP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4F55754-D9ED-40CC-9CE2-A71648C025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19812-4546-4238-9E4C-3C8554596443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68882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157F66-5322-466D-AAED-5EC986CB91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TypeScript</a:t>
            </a:r>
            <a:r>
              <a:rPr lang="ko-KR" altLang="en-US" b="1" dirty="0"/>
              <a:t>의 장점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1DF1F67-147A-4540-9B41-1C88D247F6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60000"/>
              </a:lnSpc>
            </a:pPr>
            <a:r>
              <a:rPr lang="ko-KR" altLang="en-US" b="1" dirty="0"/>
              <a:t>강력한 객체지향 프로그래밍 지원</a:t>
            </a:r>
            <a:endParaRPr lang="en-US" altLang="ko-KR" b="1" dirty="0"/>
          </a:p>
          <a:p>
            <a:pPr lvl="1">
              <a:lnSpc>
                <a:spcPct val="160000"/>
              </a:lnSpc>
            </a:pPr>
            <a:r>
              <a:rPr lang="ko-KR" altLang="en-US" dirty="0"/>
              <a:t>인터페이스</a:t>
            </a:r>
            <a:r>
              <a:rPr lang="en-US" altLang="ko-KR" dirty="0"/>
              <a:t>, </a:t>
            </a:r>
            <a:r>
              <a:rPr lang="ko-KR" altLang="en-US" dirty="0"/>
              <a:t>제네릭 등과 같은 강력한 객체지향 프로그래밍 지원은 크고 복잡한 프로젝트의 코드 기반을 쉽게 구성할 수 있도록 도우며</a:t>
            </a:r>
            <a:r>
              <a:rPr lang="en-US" altLang="ko-KR" dirty="0"/>
              <a:t>, Java, C# </a:t>
            </a:r>
            <a:r>
              <a:rPr lang="ko-KR" altLang="en-US" dirty="0"/>
              <a:t>등의 클래스 기반 객체지향 언어에 익숙한 개발자가 자바스크립트 프로젝트를 수행하는 데 진입 장벽을 낮추는 효과도 있다</a:t>
            </a:r>
            <a:r>
              <a:rPr lang="en-US" altLang="ko-KR" dirty="0"/>
              <a:t>.</a:t>
            </a:r>
            <a:endParaRPr lang="en-US" altLang="ko-KR" b="1" dirty="0"/>
          </a:p>
          <a:p>
            <a:pPr>
              <a:lnSpc>
                <a:spcPct val="160000"/>
              </a:lnSpc>
            </a:pPr>
            <a:r>
              <a:rPr lang="en-US" altLang="ko-KR" b="1" dirty="0"/>
              <a:t>ES6 / ES Next </a:t>
            </a:r>
            <a:r>
              <a:rPr lang="ko-KR" altLang="en-US" b="1" dirty="0"/>
              <a:t>지원</a:t>
            </a:r>
          </a:p>
          <a:p>
            <a:pPr lvl="1">
              <a:lnSpc>
                <a:spcPct val="160000"/>
              </a:lnSpc>
            </a:pPr>
            <a:r>
              <a:rPr lang="ko-KR" altLang="en-US" dirty="0"/>
              <a:t>브라우저만 있으면 컴파일러 등의 개발환경 구축없이 바로 사용할 수 있는 </a:t>
            </a:r>
            <a:r>
              <a:rPr lang="en-US" altLang="ko-KR" dirty="0"/>
              <a:t>ES5</a:t>
            </a:r>
            <a:r>
              <a:rPr lang="ko-KR" altLang="en-US" dirty="0"/>
              <a:t>와 비교할 때</a:t>
            </a:r>
            <a:r>
              <a:rPr lang="en-US" altLang="ko-KR" dirty="0"/>
              <a:t>, </a:t>
            </a:r>
            <a:r>
              <a:rPr lang="ko-KR" altLang="en-US" dirty="0"/>
              <a:t>개발환경 구축 관점에서 다소 복잡해진 측면이 있지만 현재 </a:t>
            </a:r>
            <a:r>
              <a:rPr lang="en-US" altLang="ko-KR" dirty="0"/>
              <a:t>ES6</a:t>
            </a:r>
            <a:r>
              <a:rPr lang="ko-KR" altLang="en-US" dirty="0"/>
              <a:t>를 완전히 지원하지 않고 있는 브라우저를 고려하여 </a:t>
            </a:r>
            <a:r>
              <a:rPr lang="en-US" altLang="ko-KR" dirty="0"/>
              <a:t>Babel </a:t>
            </a:r>
            <a:r>
              <a:rPr lang="ko-KR" altLang="en-US" dirty="0"/>
              <a:t>등의 </a:t>
            </a:r>
            <a:r>
              <a:rPr lang="ko-KR" altLang="en-US" dirty="0" err="1"/>
              <a:t>트랜스파일러를</a:t>
            </a:r>
            <a:r>
              <a:rPr lang="ko-KR" altLang="en-US" dirty="0"/>
              <a:t> 사용해야 하는 현 상황에서 </a:t>
            </a:r>
            <a:r>
              <a:rPr lang="en-US" altLang="ko-KR" dirty="0"/>
              <a:t>TypeScript </a:t>
            </a:r>
            <a:r>
              <a:rPr lang="ko-KR" altLang="en-US" dirty="0"/>
              <a:t>개발환경 구축에 드는 수고는 그다지 아깝지 않을 것이다</a:t>
            </a:r>
            <a:r>
              <a:rPr lang="en-US" altLang="ko-KR" dirty="0"/>
              <a:t>. </a:t>
            </a:r>
            <a:r>
              <a:rPr lang="ko-KR" altLang="en-US" dirty="0"/>
              <a:t>또한</a:t>
            </a:r>
            <a:r>
              <a:rPr lang="en-US" altLang="ko-KR" dirty="0"/>
              <a:t>, TypeScript</a:t>
            </a:r>
            <a:r>
              <a:rPr lang="ko-KR" altLang="en-US" dirty="0"/>
              <a:t>는 아직 </a:t>
            </a:r>
            <a:r>
              <a:rPr lang="en-US" altLang="ko-KR" dirty="0"/>
              <a:t>ECMAScript </a:t>
            </a:r>
            <a:r>
              <a:rPr lang="ko-KR" altLang="en-US" dirty="0"/>
              <a:t>표준에 포함되지는 않았지만 표준화가 유력한 스펙을 선제적으로 도입하므로 새로운 스펙의 유용한 기능을 안전하게 도입하기에 유리하다</a:t>
            </a:r>
            <a:r>
              <a:rPr lang="en-US" altLang="ko-KR" dirty="0"/>
              <a:t>.</a:t>
            </a:r>
          </a:p>
          <a:p>
            <a:pPr>
              <a:lnSpc>
                <a:spcPct val="160000"/>
              </a:lnSpc>
            </a:pP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BA7A30B-0324-449F-A741-DA8BC738BB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19812-4546-4238-9E4C-3C8554596443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68571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01DB74-8E66-4FE2-AFBC-E6B5E94AB4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5400" dirty="0"/>
              <a:t>개발환경 구축과 트랜스파일링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9E80B5A-8977-4879-82A4-9DE3F5D911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BF2A71E-83C9-4CFF-A39E-313189258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19812-4546-4238-9E4C-3C8554596443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21594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AF2675-BFF2-410D-AF36-FCDFE4460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b="1" dirty="0"/>
              <a:t>개발환경 구축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1F304A-2940-4485-9B7C-4FF783896D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dirty="0"/>
              <a:t>TypeScript </a:t>
            </a:r>
            <a:r>
              <a:rPr lang="ko-KR" altLang="en-US" dirty="0"/>
              <a:t>파일</a:t>
            </a:r>
            <a:r>
              <a:rPr lang="en-US" altLang="ko-KR" dirty="0"/>
              <a:t>(.</a:t>
            </a:r>
            <a:r>
              <a:rPr lang="en-US" altLang="ko-KR" dirty="0" err="1"/>
              <a:t>ts</a:t>
            </a:r>
            <a:r>
              <a:rPr lang="en-US" altLang="ko-KR" dirty="0"/>
              <a:t>)</a:t>
            </a:r>
            <a:r>
              <a:rPr lang="ko-KR" altLang="en-US" dirty="0"/>
              <a:t>은 브라우저에서 동작하지 않으므로 </a:t>
            </a:r>
            <a:r>
              <a:rPr lang="en-US" altLang="ko-KR" dirty="0"/>
              <a:t>TypeScript </a:t>
            </a:r>
            <a:r>
              <a:rPr lang="ko-KR" altLang="en-US" dirty="0"/>
              <a:t>컴파일러를 이용해 자바스크립트 파일로 변환해야 한다</a:t>
            </a:r>
            <a:r>
              <a:rPr lang="en-US" altLang="ko-KR" dirty="0"/>
              <a:t>. </a:t>
            </a:r>
            <a:r>
              <a:rPr lang="ko-KR" altLang="en-US" dirty="0"/>
              <a:t>이를 컴파일 또는 트랜스파일링이라 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 err="1"/>
              <a:t>nodejs</a:t>
            </a:r>
            <a:r>
              <a:rPr lang="ko-KR" altLang="en-US" dirty="0"/>
              <a:t> 설치 </a:t>
            </a:r>
            <a:endParaRPr lang="en-US" altLang="ko-KR" dirty="0"/>
          </a:p>
          <a:p>
            <a:r>
              <a:rPr lang="en-US" altLang="ko-KR" dirty="0">
                <a:hlinkClick r:id="rId2"/>
              </a:rPr>
              <a:t>https://nodejs.org/ko/download/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1CF4CE6-014B-4F5F-B575-034C33F7C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19812-4546-4238-9E4C-3C8554596443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08307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1A35AD-EE9E-441B-9D3A-A1993210A8D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typescript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C1E18E9-B1B4-4642-AE25-2361CA9A6F0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B077019-A80E-492D-BEEF-27CC692E4397}"/>
              </a:ext>
            </a:extLst>
          </p:cNvPr>
          <p:cNvSpPr/>
          <p:nvPr/>
        </p:nvSpPr>
        <p:spPr>
          <a:xfrm>
            <a:off x="5962790" y="3244334"/>
            <a:ext cx="2664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 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69032B6-80B3-46E1-B5EC-1493C8DC7521}"/>
              </a:ext>
            </a:extLst>
          </p:cNvPr>
          <p:cNvSpPr/>
          <p:nvPr/>
        </p:nvSpPr>
        <p:spPr>
          <a:xfrm>
            <a:off x="5962790" y="3244334"/>
            <a:ext cx="2664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 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B91FEB5-EFA7-4C88-847D-ADF94AA562C6}"/>
              </a:ext>
            </a:extLst>
          </p:cNvPr>
          <p:cNvSpPr/>
          <p:nvPr/>
        </p:nvSpPr>
        <p:spPr>
          <a:xfrm>
            <a:off x="5962790" y="3244334"/>
            <a:ext cx="2664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 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141B590-7DD9-493D-A143-1770F54E3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19812-4546-4238-9E4C-3C8554596443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5173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6F8767-AEFB-4B32-A191-E798221EBA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/>
              <a:t>TypeScript </a:t>
            </a:r>
            <a:r>
              <a:rPr lang="ko-KR" altLang="en-US" b="1" dirty="0"/>
              <a:t>컴파일러 설치 및 사용법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63CC999-F866-4EA6-900C-3BB51C2187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50628"/>
            <a:ext cx="10515600" cy="482633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Node.js</a:t>
            </a:r>
            <a:r>
              <a:rPr lang="ko-KR" altLang="en-US" dirty="0"/>
              <a:t>를 설치하면 </a:t>
            </a:r>
            <a:r>
              <a:rPr lang="en-US" altLang="ko-KR" dirty="0" err="1">
                <a:hlinkClick r:id="rId2"/>
              </a:rPr>
              <a:t>npm</a:t>
            </a:r>
            <a:r>
              <a:rPr lang="ko-KR" altLang="en-US" dirty="0"/>
              <a:t>도 같이 설치된다</a:t>
            </a:r>
            <a:r>
              <a:rPr lang="en-US" altLang="ko-KR" dirty="0"/>
              <a:t>. </a:t>
            </a:r>
            <a:r>
              <a:rPr lang="ko-KR" altLang="en-US" dirty="0"/>
              <a:t>다음과 같이 터미널</a:t>
            </a:r>
            <a:r>
              <a:rPr lang="en-US" altLang="ko-KR" dirty="0"/>
              <a:t>(</a:t>
            </a:r>
            <a:r>
              <a:rPr lang="ko-KR" altLang="en-US" dirty="0"/>
              <a:t>윈도우의 경우 커맨드창</a:t>
            </a:r>
            <a:r>
              <a:rPr lang="en-US" altLang="ko-KR" dirty="0"/>
              <a:t>)</a:t>
            </a:r>
            <a:r>
              <a:rPr lang="ko-KR" altLang="en-US" dirty="0"/>
              <a:t>에서 </a:t>
            </a:r>
            <a:r>
              <a:rPr lang="en-US" altLang="ko-KR" dirty="0" err="1"/>
              <a:t>npm</a:t>
            </a:r>
            <a:r>
              <a:rPr lang="ko-KR" altLang="en-US" dirty="0"/>
              <a:t>을 사용하여 </a:t>
            </a:r>
            <a:r>
              <a:rPr lang="en-US" altLang="ko-KR" dirty="0"/>
              <a:t>TypeScript</a:t>
            </a:r>
            <a:r>
              <a:rPr lang="ko-KR" altLang="en-US" dirty="0"/>
              <a:t>를 전역에 설치한다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설치하기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 err="1"/>
              <a:t>npm</a:t>
            </a:r>
            <a:r>
              <a:rPr lang="en-US" altLang="ko-KR" dirty="0"/>
              <a:t> install -g typescript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버전확인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 err="1"/>
              <a:t>tsc</a:t>
            </a:r>
            <a:r>
              <a:rPr lang="en-US" altLang="ko-KR" dirty="0"/>
              <a:t> –v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2C58FA1-E6C2-4433-BDC7-BD68AA81B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19812-4546-4238-9E4C-3C8554596443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12595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9E7499-F74A-4ED8-AF7C-467C13625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컴파일</a:t>
            </a:r>
            <a:r>
              <a:rPr lang="en-US" altLang="ko-KR" dirty="0"/>
              <a:t>(</a:t>
            </a:r>
            <a:r>
              <a:rPr lang="ko-KR" altLang="en-US" dirty="0"/>
              <a:t>트랜스파일링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6B96EF1-A206-4B9B-8688-511D2D9C1E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/>
              <a:t>컴파일은 일반적으로 소스 코드를 바이트 코드로 변환하는 작업을 의미한다</a:t>
            </a:r>
            <a:r>
              <a:rPr lang="en-US" altLang="ko-KR" dirty="0"/>
              <a:t>. TypeScript </a:t>
            </a:r>
            <a:r>
              <a:rPr lang="ko-KR" altLang="en-US" dirty="0"/>
              <a:t>컴파일러는 </a:t>
            </a:r>
            <a:r>
              <a:rPr lang="en-US" altLang="ko-KR" dirty="0"/>
              <a:t>TypeScript </a:t>
            </a:r>
            <a:r>
              <a:rPr lang="ko-KR" altLang="en-US" dirty="0"/>
              <a:t>파일을 자바스크립트 파일로 변환하므로 컴파일보다는 트랜스파일링</a:t>
            </a:r>
            <a:r>
              <a:rPr lang="en-US" altLang="ko-KR" dirty="0"/>
              <a:t>(</a:t>
            </a:r>
            <a:r>
              <a:rPr lang="en-US" altLang="ko-KR" dirty="0" err="1"/>
              <a:t>Transpiling</a:t>
            </a:r>
            <a:r>
              <a:rPr lang="en-US" altLang="ko-KR" dirty="0"/>
              <a:t>)</a:t>
            </a:r>
            <a:r>
              <a:rPr lang="ko-KR" altLang="en-US" dirty="0"/>
              <a:t>이 보다 적절한 표현이다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 err="1"/>
              <a:t>원소스</a:t>
            </a:r>
            <a:r>
              <a:rPr lang="ko-KR" altLang="en-US" dirty="0"/>
              <a:t> </a:t>
            </a:r>
            <a:r>
              <a:rPr lang="en-US" altLang="ko-KR" dirty="0"/>
              <a:t>:           </a:t>
            </a:r>
            <a:r>
              <a:rPr lang="en-US" altLang="ko-KR" dirty="0" err="1"/>
              <a:t>person.ts</a:t>
            </a:r>
            <a:r>
              <a:rPr lang="en-US" altLang="ko-KR" dirty="0"/>
              <a:t> 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트랜스파일링 </a:t>
            </a:r>
            <a:r>
              <a:rPr lang="en-US" altLang="ko-KR" dirty="0"/>
              <a:t>:  </a:t>
            </a:r>
            <a:r>
              <a:rPr lang="en-US" altLang="ko-KR" dirty="0" err="1"/>
              <a:t>tsc</a:t>
            </a:r>
            <a:r>
              <a:rPr lang="en-US" altLang="ko-KR" dirty="0"/>
              <a:t> person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실행</a:t>
            </a:r>
            <a:r>
              <a:rPr lang="en-US" altLang="ko-KR" dirty="0"/>
              <a:t>:               node person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277A3F6-B02D-4C32-B506-409BE95CEA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19812-4546-4238-9E4C-3C8554596443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95783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D97A97-CA1B-42BF-8A59-8CD4CC424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개발도구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6D3AF9D-5B81-489E-867E-DB90895B18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atom</a:t>
            </a:r>
          </a:p>
          <a:p>
            <a:r>
              <a:rPr lang="en-US" altLang="ko-KR" dirty="0"/>
              <a:t>subprime text</a:t>
            </a:r>
          </a:p>
          <a:p>
            <a:r>
              <a:rPr lang="en-US" altLang="ko-KR" dirty="0"/>
              <a:t>edit plus</a:t>
            </a:r>
          </a:p>
          <a:p>
            <a:r>
              <a:rPr lang="en-US" altLang="ko-KR" dirty="0"/>
              <a:t>node ++</a:t>
            </a:r>
          </a:p>
          <a:p>
            <a:r>
              <a:rPr lang="en-US" altLang="ko-KR" dirty="0"/>
              <a:t>eclipse </a:t>
            </a:r>
          </a:p>
          <a:p>
            <a:r>
              <a:rPr lang="en-US" altLang="ko-KR" dirty="0"/>
              <a:t>visual studio code </a:t>
            </a:r>
            <a:r>
              <a:rPr lang="ko-KR" altLang="en-US" dirty="0"/>
              <a:t>등 에디터이기만 </a:t>
            </a:r>
            <a:r>
              <a:rPr lang="ko-KR" altLang="en-US" dirty="0" err="1"/>
              <a:t>하면된다</a:t>
            </a:r>
            <a:r>
              <a:rPr lang="en-US" altLang="ko-KR" dirty="0"/>
              <a:t>. </a:t>
            </a:r>
            <a:r>
              <a:rPr lang="ko-KR" altLang="en-US" dirty="0"/>
              <a:t>여기서는 </a:t>
            </a:r>
            <a:r>
              <a:rPr lang="en-US" altLang="ko-KR" dirty="0"/>
              <a:t>visual studio code</a:t>
            </a:r>
            <a:r>
              <a:rPr lang="ko-KR" altLang="en-US" dirty="0"/>
              <a:t>를 사용한다 </a:t>
            </a:r>
            <a:r>
              <a:rPr lang="en-US" altLang="ko-KR" dirty="0" err="1"/>
              <a:t>ms</a:t>
            </a:r>
            <a:r>
              <a:rPr lang="ko-KR" altLang="en-US" dirty="0"/>
              <a:t>사가 내놓은 무료 툴이다 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2F7D3EF-9451-4DB0-ACDD-688C961072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19812-4546-4238-9E4C-3C8554596443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33215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BA18C3-3378-44C3-9918-3385BD7E04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3272"/>
            <a:ext cx="10515600" cy="715530"/>
          </a:xfrm>
        </p:spPr>
        <p:txBody>
          <a:bodyPr/>
          <a:lstStyle/>
          <a:p>
            <a:r>
              <a:rPr lang="en-US" altLang="ko-KR" dirty="0"/>
              <a:t>visual</a:t>
            </a:r>
            <a:r>
              <a:rPr lang="ko-KR" altLang="en-US" dirty="0"/>
              <a:t> </a:t>
            </a:r>
            <a:r>
              <a:rPr lang="en-US" altLang="ko-KR" dirty="0"/>
              <a:t>studio</a:t>
            </a:r>
            <a:r>
              <a:rPr lang="ko-KR" altLang="en-US" dirty="0"/>
              <a:t> </a:t>
            </a:r>
            <a:r>
              <a:rPr lang="en-US" altLang="ko-KR" dirty="0"/>
              <a:t>code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881272-E52F-47D1-9EA9-95538A2906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hlinkClick r:id="rId2"/>
              </a:rPr>
              <a:t>https://code.visualstudio.com/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D5262D7-0734-41FA-9198-B18107B0A0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8349" y="1675620"/>
            <a:ext cx="9378892" cy="4501344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B3DC65E-4959-4FC0-9059-CE42B315B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19812-4546-4238-9E4C-3C8554596443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41965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65F734-0C15-465B-8C08-0CC7328C6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visual studio code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AA35011-3866-4CC6-A3CB-53352E0070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>
                <a:hlinkClick r:id="rId2"/>
              </a:rPr>
              <a:t>비주얼스튜디오</a:t>
            </a:r>
            <a:r>
              <a:rPr lang="ko-KR" altLang="en-US" dirty="0">
                <a:hlinkClick r:id="rId2"/>
              </a:rPr>
              <a:t> 코드에서의 </a:t>
            </a:r>
            <a:r>
              <a:rPr lang="en-US" altLang="ko-KR" dirty="0">
                <a:hlinkClick r:id="rId2"/>
              </a:rPr>
              <a:t>typescript </a:t>
            </a:r>
            <a:r>
              <a:rPr lang="ko-KR" altLang="en-US" dirty="0">
                <a:hlinkClick r:id="rId2"/>
              </a:rPr>
              <a:t>사용하기 </a:t>
            </a:r>
            <a:endParaRPr lang="en-US" altLang="ko-KR" dirty="0">
              <a:hlinkClick r:id="rId2"/>
            </a:endParaRPr>
          </a:p>
          <a:p>
            <a:r>
              <a:rPr lang="en-US" altLang="ko-KR" dirty="0">
                <a:hlinkClick r:id="rId2"/>
              </a:rPr>
              <a:t>https://code.visualstudio.com/docs/languages/typescript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C9EEA3C-6F39-4ACD-8070-90C1496F1B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19812-4546-4238-9E4C-3C8554596443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32169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255F75-8C4C-4057-81C8-ECC73103D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HTML</a:t>
            </a:r>
            <a:r>
              <a:rPr lang="ko-KR" altLang="en-US" dirty="0"/>
              <a:t>확장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E7BAD84B-E0B5-41E6-B0EC-5A523E90FB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38676" y="2136322"/>
            <a:ext cx="9114647" cy="435655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8BC93B6-545C-49B6-A589-FAFAC1F51562}"/>
              </a:ext>
            </a:extLst>
          </p:cNvPr>
          <p:cNvSpPr txBox="1"/>
          <p:nvPr/>
        </p:nvSpPr>
        <p:spPr>
          <a:xfrm>
            <a:off x="1451294" y="1325461"/>
            <a:ext cx="95718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ctrl-shift-m </a:t>
            </a:r>
            <a:r>
              <a:rPr lang="ko-KR" altLang="en-US" dirty="0"/>
              <a:t>을 눌러서 확장 플러그인을 설치해보자</a:t>
            </a:r>
            <a:r>
              <a:rPr lang="en-US" altLang="ko-KR" dirty="0"/>
              <a:t>. </a:t>
            </a:r>
            <a:r>
              <a:rPr lang="ko-KR" altLang="en-US" dirty="0"/>
              <a:t>좌변에서 </a:t>
            </a:r>
            <a:r>
              <a:rPr lang="en-US" altLang="ko-KR" dirty="0"/>
              <a:t>html</a:t>
            </a:r>
            <a:r>
              <a:rPr lang="ko-KR" altLang="en-US" dirty="0"/>
              <a:t>을 검색 후 첫번째 항목을 설치하자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BC0517D-D303-4BB7-B79C-817CB7F4DB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19812-4546-4238-9E4C-3C8554596443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51512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9BD9CD-FBB6-4752-BE86-BBC18CDA1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typescript </a:t>
            </a:r>
            <a:r>
              <a:rPr lang="ko-KR" altLang="en-US" dirty="0"/>
              <a:t>확장기능 설치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195C2851-CEA3-4B35-8DF7-9ACE5773F7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6759" y="1612372"/>
            <a:ext cx="9138482" cy="4962525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4563387-3849-46F6-8D23-B03DE9A933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19812-4546-4238-9E4C-3C8554596443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9626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071C33-BA1F-422A-B98C-45F6E8107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typescript </a:t>
            </a:r>
            <a:r>
              <a:rPr lang="ko-KR" altLang="en-US" dirty="0"/>
              <a:t>확장기능 설치</a:t>
            </a:r>
            <a:r>
              <a:rPr lang="en-US" altLang="ko-KR" dirty="0"/>
              <a:t>(toolbox)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05990910-67EF-4318-B92B-5994F0C364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55313" y="1530350"/>
            <a:ext cx="9081373" cy="4962525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A4F6C99-4228-45EC-9920-4160B039D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19812-4546-4238-9E4C-3C8554596443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82632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C8B47B-229A-49D7-8804-686E7BF78E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typescript</a:t>
            </a:r>
            <a:r>
              <a:rPr lang="ko-KR" altLang="en-US" dirty="0"/>
              <a:t> 구성요소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0565CE5E-DF64-4F9F-97EE-8D7164BFB7C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60726048"/>
              </p:ext>
            </p:extLst>
          </p:nvPr>
        </p:nvGraphicFramePr>
        <p:xfrm>
          <a:off x="838200" y="1591942"/>
          <a:ext cx="10515600" cy="4962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8BC9CC3-9201-460E-A92D-12A9435AA7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19812-4546-4238-9E4C-3C8554596443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83130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01DB74-8E66-4FE2-AFBC-E6B5E94AB4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변수선언과 기본타입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9E80B5A-8977-4879-82A4-9DE3F5D911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947FD0A-568B-421E-8606-1C6FC9794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19812-4546-4238-9E4C-3C8554596443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1236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자바스크립트의 발전"/>
          <p:cNvSpPr txBox="1">
            <a:spLocks noGrp="1"/>
          </p:cNvSpPr>
          <p:nvPr>
            <p:ph type="title"/>
          </p:nvPr>
        </p:nvSpPr>
        <p:spPr>
          <a:xfrm>
            <a:off x="430694" y="161242"/>
            <a:ext cx="11406907" cy="123624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t>웹의 발전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66F95D87-A51A-4161-B5FA-672CC8A61C8A}"/>
              </a:ext>
            </a:extLst>
          </p:cNvPr>
          <p:cNvGrpSpPr/>
          <p:nvPr/>
        </p:nvGrpSpPr>
        <p:grpSpPr>
          <a:xfrm>
            <a:off x="2098339" y="1714673"/>
            <a:ext cx="7995321" cy="4555492"/>
            <a:chOff x="2006029" y="1151255"/>
            <a:chExt cx="7995321" cy="4555492"/>
          </a:xfrm>
        </p:grpSpPr>
        <p:grpSp>
          <p:nvGrpSpPr>
            <p:cNvPr id="221" name="그룹"/>
            <p:cNvGrpSpPr/>
            <p:nvPr/>
          </p:nvGrpSpPr>
          <p:grpSpPr>
            <a:xfrm>
              <a:off x="2006029" y="1151255"/>
              <a:ext cx="7995321" cy="4555492"/>
              <a:chOff x="-1" y="-2"/>
              <a:chExt cx="11371122" cy="6478920"/>
            </a:xfrm>
          </p:grpSpPr>
          <p:grpSp>
            <p:nvGrpSpPr>
              <p:cNvPr id="181" name="그룹"/>
              <p:cNvGrpSpPr/>
              <p:nvPr/>
            </p:nvGrpSpPr>
            <p:grpSpPr>
              <a:xfrm>
                <a:off x="-1" y="-2"/>
                <a:ext cx="9616461" cy="4940698"/>
                <a:chOff x="0" y="-1"/>
                <a:chExt cx="9616459" cy="4940696"/>
              </a:xfrm>
            </p:grpSpPr>
            <p:grpSp>
              <p:nvGrpSpPr>
                <p:cNvPr id="174" name="그룹"/>
                <p:cNvGrpSpPr/>
                <p:nvPr/>
              </p:nvGrpSpPr>
              <p:grpSpPr>
                <a:xfrm>
                  <a:off x="810463" y="320145"/>
                  <a:ext cx="7920774" cy="4620550"/>
                  <a:chOff x="0" y="0"/>
                  <a:chExt cx="7920773" cy="4620548"/>
                </a:xfrm>
              </p:grpSpPr>
              <p:sp>
                <p:nvSpPr>
                  <p:cNvPr id="169" name="선"/>
                  <p:cNvSpPr/>
                  <p:nvPr/>
                </p:nvSpPr>
                <p:spPr>
                  <a:xfrm flipH="1" flipV="1">
                    <a:off x="-1" y="2083025"/>
                    <a:ext cx="2" cy="2537525"/>
                  </a:xfrm>
                  <a:prstGeom prst="line">
                    <a:avLst/>
                  </a:prstGeom>
                  <a:noFill/>
                  <a:ln w="63500" cap="flat">
                    <a:solidFill>
                      <a:srgbClr val="E5E5E5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32145" tIns="32145" rIns="32145" bIns="32145" numCol="1" anchor="t">
                    <a:noAutofit/>
                  </a:bodyPr>
                  <a:lstStyle/>
                  <a:p>
                    <a:endParaRPr sz="1266"/>
                  </a:p>
                </p:txBody>
              </p:sp>
              <p:sp>
                <p:nvSpPr>
                  <p:cNvPr id="170" name="선"/>
                  <p:cNvSpPr/>
                  <p:nvPr/>
                </p:nvSpPr>
                <p:spPr>
                  <a:xfrm flipH="1" flipV="1">
                    <a:off x="1980193" y="1565958"/>
                    <a:ext cx="2" cy="2523866"/>
                  </a:xfrm>
                  <a:prstGeom prst="line">
                    <a:avLst/>
                  </a:prstGeom>
                  <a:noFill/>
                  <a:ln w="63500" cap="flat">
                    <a:solidFill>
                      <a:srgbClr val="E5E5E5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32145" tIns="32145" rIns="32145" bIns="32145" numCol="1" anchor="t">
                    <a:noAutofit/>
                  </a:bodyPr>
                  <a:lstStyle/>
                  <a:p>
                    <a:endParaRPr sz="1266"/>
                  </a:p>
                </p:txBody>
              </p:sp>
              <p:sp>
                <p:nvSpPr>
                  <p:cNvPr id="171" name="선"/>
                  <p:cNvSpPr/>
                  <p:nvPr/>
                </p:nvSpPr>
                <p:spPr>
                  <a:xfrm flipH="1" flipV="1">
                    <a:off x="3960386" y="1034136"/>
                    <a:ext cx="2" cy="2525136"/>
                  </a:xfrm>
                  <a:prstGeom prst="line">
                    <a:avLst/>
                  </a:prstGeom>
                  <a:noFill/>
                  <a:ln w="63500" cap="flat">
                    <a:solidFill>
                      <a:srgbClr val="E5E5E5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32145" tIns="32145" rIns="32145" bIns="32145" numCol="1" anchor="t">
                    <a:noAutofit/>
                  </a:bodyPr>
                  <a:lstStyle/>
                  <a:p>
                    <a:endParaRPr sz="1266"/>
                  </a:p>
                </p:txBody>
              </p:sp>
              <p:sp>
                <p:nvSpPr>
                  <p:cNvPr id="172" name="선"/>
                  <p:cNvSpPr/>
                  <p:nvPr/>
                </p:nvSpPr>
                <p:spPr>
                  <a:xfrm flipH="1" flipV="1">
                    <a:off x="5940579" y="515159"/>
                    <a:ext cx="2" cy="2490756"/>
                  </a:xfrm>
                  <a:prstGeom prst="line">
                    <a:avLst/>
                  </a:prstGeom>
                  <a:noFill/>
                  <a:ln w="63500" cap="flat">
                    <a:solidFill>
                      <a:srgbClr val="E5E5E5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32145" tIns="32145" rIns="32145" bIns="32145" numCol="1" anchor="t">
                    <a:noAutofit/>
                  </a:bodyPr>
                  <a:lstStyle/>
                  <a:p>
                    <a:endParaRPr sz="1266"/>
                  </a:p>
                </p:txBody>
              </p:sp>
              <p:sp>
                <p:nvSpPr>
                  <p:cNvPr id="173" name="선"/>
                  <p:cNvSpPr/>
                  <p:nvPr/>
                </p:nvSpPr>
                <p:spPr>
                  <a:xfrm flipV="1">
                    <a:off x="7920772" y="0"/>
                    <a:ext cx="2" cy="2518354"/>
                  </a:xfrm>
                  <a:prstGeom prst="line">
                    <a:avLst/>
                  </a:prstGeom>
                  <a:noFill/>
                  <a:ln w="63500" cap="flat">
                    <a:solidFill>
                      <a:srgbClr val="E5E5E5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32145" tIns="32145" rIns="32145" bIns="32145" numCol="1" anchor="t">
                    <a:noAutofit/>
                  </a:bodyPr>
                  <a:lstStyle/>
                  <a:p>
                    <a:endParaRPr sz="1266"/>
                  </a:p>
                </p:txBody>
              </p:sp>
            </p:grpSp>
            <p:grpSp>
              <p:nvGrpSpPr>
                <p:cNvPr id="180" name="그룹"/>
                <p:cNvGrpSpPr/>
                <p:nvPr/>
              </p:nvGrpSpPr>
              <p:grpSpPr>
                <a:xfrm>
                  <a:off x="0" y="-1"/>
                  <a:ext cx="9616459" cy="2350680"/>
                  <a:chOff x="0" y="0"/>
                  <a:chExt cx="9616458" cy="2350678"/>
                </a:xfrm>
              </p:grpSpPr>
              <p:sp>
                <p:nvSpPr>
                  <p:cNvPr id="175" name="1995년"/>
                  <p:cNvSpPr txBox="1"/>
                  <p:nvPr/>
                </p:nvSpPr>
                <p:spPr>
                  <a:xfrm>
                    <a:off x="0" y="2083026"/>
                    <a:ext cx="1620929" cy="267652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  </a:ext>
                  </a:extLst>
                </p:spPr>
                <p:txBody>
                  <a:bodyPr wrap="square" lIns="0" tIns="0" rIns="0" bIns="0" numCol="1" anchor="t">
                    <a:spAutoFit/>
                  </a:bodyPr>
                  <a:lstStyle>
                    <a:lvl1pPr>
                      <a:lnSpc>
                        <a:spcPct val="120000"/>
                      </a:lnSpc>
                      <a:spcBef>
                        <a:spcPts val="1000"/>
                      </a:spcBef>
                      <a:defRPr sz="1600">
                        <a:solidFill>
                          <a:srgbClr val="4D4D4D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defRPr>
                    </a:lvl1pPr>
                  </a:lstStyle>
                  <a:p>
                    <a:r>
                      <a:rPr sz="1125"/>
                      <a:t>1995년</a:t>
                    </a:r>
                  </a:p>
                </p:txBody>
              </p:sp>
              <p:sp>
                <p:nvSpPr>
                  <p:cNvPr id="176" name="2000년대 중반"/>
                  <p:cNvSpPr txBox="1"/>
                  <p:nvPr/>
                </p:nvSpPr>
                <p:spPr>
                  <a:xfrm>
                    <a:off x="1905434" y="1565957"/>
                    <a:ext cx="1770445" cy="690786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  </a:ext>
                  </a:extLst>
                </p:spPr>
                <p:txBody>
                  <a:bodyPr wrap="square" lIns="0" tIns="0" rIns="0" bIns="0" numCol="1" anchor="t">
                    <a:spAutoFit/>
                  </a:bodyPr>
                  <a:lstStyle/>
                  <a:p>
                    <a:pPr>
                      <a:lnSpc>
                        <a:spcPct val="120000"/>
                      </a:lnSpc>
                      <a:spcBef>
                        <a:spcPts val="703"/>
                      </a:spcBef>
                      <a:defRPr sz="1600">
                        <a:solidFill>
                          <a:srgbClr val="4D4D4D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defRPr>
                    </a:pPr>
                    <a:r>
                      <a:rPr sz="1125"/>
                      <a:t>2000년대 중반</a:t>
                    </a:r>
                  </a:p>
                  <a:p>
                    <a:pPr>
                      <a:lnSpc>
                        <a:spcPct val="120000"/>
                      </a:lnSpc>
                      <a:spcBef>
                        <a:spcPts val="703"/>
                      </a:spcBef>
                      <a:defRPr sz="1600">
                        <a:solidFill>
                          <a:srgbClr val="4D4D4D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defRPr>
                    </a:pPr>
                    <a:r>
                      <a:rPr sz="1125"/>
                      <a:t>(ajax 개발)</a:t>
                    </a:r>
                  </a:p>
                </p:txBody>
              </p:sp>
              <p:sp>
                <p:nvSpPr>
                  <p:cNvPr id="177" name="2008년"/>
                  <p:cNvSpPr txBox="1"/>
                  <p:nvPr/>
                </p:nvSpPr>
                <p:spPr>
                  <a:xfrm>
                    <a:off x="3885627" y="1034136"/>
                    <a:ext cx="1770444" cy="267652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  </a:ext>
                  </a:extLst>
                </p:spPr>
                <p:txBody>
                  <a:bodyPr wrap="square" lIns="0" tIns="0" rIns="0" bIns="0" numCol="1" anchor="t">
                    <a:spAutoFit/>
                  </a:bodyPr>
                  <a:lstStyle>
                    <a:lvl1pPr>
                      <a:lnSpc>
                        <a:spcPct val="120000"/>
                      </a:lnSpc>
                      <a:spcBef>
                        <a:spcPts val="1000"/>
                      </a:spcBef>
                      <a:defRPr sz="1600">
                        <a:solidFill>
                          <a:srgbClr val="4D4D4D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defRPr>
                    </a:lvl1pPr>
                  </a:lstStyle>
                  <a:p>
                    <a:r>
                      <a:rPr sz="1125"/>
                      <a:t>2008년</a:t>
                    </a:r>
                  </a:p>
                </p:txBody>
              </p:sp>
              <p:sp>
                <p:nvSpPr>
                  <p:cNvPr id="178" name="2009년"/>
                  <p:cNvSpPr txBox="1"/>
                  <p:nvPr/>
                </p:nvSpPr>
                <p:spPr>
                  <a:xfrm>
                    <a:off x="5871100" y="517067"/>
                    <a:ext cx="1759885" cy="267652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  </a:ext>
                  </a:extLst>
                </p:spPr>
                <p:txBody>
                  <a:bodyPr wrap="square" lIns="0" tIns="0" rIns="0" bIns="0" numCol="1" anchor="t">
                    <a:spAutoFit/>
                  </a:bodyPr>
                  <a:lstStyle>
                    <a:lvl1pPr>
                      <a:lnSpc>
                        <a:spcPct val="120000"/>
                      </a:lnSpc>
                      <a:spcBef>
                        <a:spcPts val="1000"/>
                      </a:spcBef>
                      <a:defRPr sz="1600">
                        <a:solidFill>
                          <a:srgbClr val="4D4D4D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defRPr>
                    </a:lvl1pPr>
                  </a:lstStyle>
                  <a:p>
                    <a:r>
                      <a:rPr sz="1125"/>
                      <a:t>2009년</a:t>
                    </a:r>
                  </a:p>
                </p:txBody>
              </p:sp>
              <p:sp>
                <p:nvSpPr>
                  <p:cNvPr id="179" name="2015년"/>
                  <p:cNvSpPr txBox="1"/>
                  <p:nvPr/>
                </p:nvSpPr>
                <p:spPr>
                  <a:xfrm>
                    <a:off x="7846014" y="0"/>
                    <a:ext cx="1770444" cy="267652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  </a:ext>
                  </a:extLst>
                </p:spPr>
                <p:txBody>
                  <a:bodyPr wrap="square" lIns="0" tIns="0" rIns="0" bIns="0" numCol="1" anchor="t">
                    <a:spAutoFit/>
                  </a:bodyPr>
                  <a:lstStyle>
                    <a:lvl1pPr>
                      <a:lnSpc>
                        <a:spcPct val="120000"/>
                      </a:lnSpc>
                      <a:spcBef>
                        <a:spcPts val="1000"/>
                      </a:spcBef>
                      <a:defRPr sz="1600">
                        <a:solidFill>
                          <a:srgbClr val="4D4D4D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defRPr>
                    </a:lvl1pPr>
                  </a:lstStyle>
                  <a:p>
                    <a:r>
                      <a:rPr sz="1125"/>
                      <a:t>2015년</a:t>
                    </a:r>
                  </a:p>
                </p:txBody>
              </p:sp>
            </p:grpSp>
          </p:grpSp>
          <p:grpSp>
            <p:nvGrpSpPr>
              <p:cNvPr id="220" name="그룹"/>
              <p:cNvGrpSpPr/>
              <p:nvPr/>
            </p:nvGrpSpPr>
            <p:grpSpPr>
              <a:xfrm>
                <a:off x="782635" y="2374244"/>
                <a:ext cx="10588486" cy="4104674"/>
                <a:chOff x="-2" y="0"/>
                <a:chExt cx="10588485" cy="4104672"/>
              </a:xfrm>
            </p:grpSpPr>
            <p:grpSp>
              <p:nvGrpSpPr>
                <p:cNvPr id="187" name="그룹"/>
                <p:cNvGrpSpPr/>
                <p:nvPr/>
              </p:nvGrpSpPr>
              <p:grpSpPr>
                <a:xfrm>
                  <a:off x="1973857" y="2126895"/>
                  <a:ext cx="2685175" cy="1457579"/>
                  <a:chOff x="0" y="0"/>
                  <a:chExt cx="2685173" cy="1457577"/>
                </a:xfrm>
              </p:grpSpPr>
              <p:sp>
                <p:nvSpPr>
                  <p:cNvPr id="182" name="직사각형"/>
                  <p:cNvSpPr/>
                  <p:nvPr/>
                </p:nvSpPr>
                <p:spPr>
                  <a:xfrm>
                    <a:off x="703561" y="927843"/>
                    <a:ext cx="1981612" cy="529734"/>
                  </a:xfrm>
                  <a:prstGeom prst="rect">
                    <a:avLst/>
                  </a:prstGeom>
                  <a:solidFill>
                    <a:srgbClr val="3197E0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35719" tIns="35719" rIns="35719" bIns="35719" numCol="1" anchor="ctr">
                    <a:noAutofit/>
                  </a:bodyPr>
                  <a:lstStyle/>
                  <a:p>
                    <a:pPr defTabSz="321457">
                      <a:lnSpc>
                        <a:spcPct val="80000"/>
                      </a:lnSpc>
                      <a:spcBef>
                        <a:spcPts val="3867"/>
                      </a:spcBef>
                      <a:defRPr sz="5000">
                        <a:solidFill>
                          <a:srgbClr val="333333"/>
                        </a:solidFill>
                        <a:latin typeface="Helvetica Neue Thin"/>
                        <a:ea typeface="Helvetica Neue Thin"/>
                        <a:cs typeface="Helvetica Neue Thin"/>
                        <a:sym typeface="Helvetica Neue Thin"/>
                      </a:defRPr>
                    </a:pPr>
                    <a:endParaRPr sz="3516"/>
                  </a:p>
                </p:txBody>
              </p:sp>
              <p:sp>
                <p:nvSpPr>
                  <p:cNvPr id="183" name="도형"/>
                  <p:cNvSpPr/>
                  <p:nvPr/>
                </p:nvSpPr>
                <p:spPr>
                  <a:xfrm>
                    <a:off x="0" y="0"/>
                    <a:ext cx="703563" cy="1457576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10" y="0"/>
                        </a:moveTo>
                        <a:lnTo>
                          <a:pt x="21600" y="13766"/>
                        </a:lnTo>
                        <a:lnTo>
                          <a:pt x="21600" y="21600"/>
                        </a:lnTo>
                        <a:lnTo>
                          <a:pt x="0" y="7903"/>
                        </a:lnTo>
                        <a:lnTo>
                          <a:pt x="10" y="0"/>
                        </a:lnTo>
                        <a:close/>
                      </a:path>
                    </a:pathLst>
                  </a:custGeom>
                  <a:solidFill>
                    <a:srgbClr val="3484C9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35719" tIns="35719" rIns="35719" bIns="35719" numCol="1" anchor="ctr">
                    <a:noAutofit/>
                  </a:bodyPr>
                  <a:lstStyle/>
                  <a:p>
                    <a:pPr defTabSz="321457">
                      <a:lnSpc>
                        <a:spcPct val="80000"/>
                      </a:lnSpc>
                      <a:spcBef>
                        <a:spcPts val="3867"/>
                      </a:spcBef>
                      <a:defRPr sz="5000">
                        <a:solidFill>
                          <a:srgbClr val="333333"/>
                        </a:solidFill>
                        <a:latin typeface="Helvetica Neue Thin"/>
                        <a:ea typeface="Helvetica Neue Thin"/>
                        <a:cs typeface="Helvetica Neue Thin"/>
                        <a:sym typeface="Helvetica Neue Thin"/>
                      </a:defRPr>
                    </a:pPr>
                    <a:endParaRPr sz="3516"/>
                  </a:p>
                </p:txBody>
              </p:sp>
              <p:grpSp>
                <p:nvGrpSpPr>
                  <p:cNvPr id="186" name="Web Application"/>
                  <p:cNvGrpSpPr/>
                  <p:nvPr/>
                </p:nvGrpSpPr>
                <p:grpSpPr>
                  <a:xfrm>
                    <a:off x="648" y="4135"/>
                    <a:ext cx="2683689" cy="927509"/>
                    <a:chOff x="0" y="-1"/>
                    <a:chExt cx="2683687" cy="927508"/>
                  </a:xfrm>
                </p:grpSpPr>
                <p:sp>
                  <p:nvSpPr>
                    <p:cNvPr id="184" name="도형"/>
                    <p:cNvSpPr/>
                    <p:nvPr/>
                  </p:nvSpPr>
                  <p:spPr>
                    <a:xfrm>
                      <a:off x="0" y="-1"/>
                      <a:ext cx="2683687" cy="927508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21600" h="21600" extrusionOk="0">
                          <a:moveTo>
                            <a:pt x="0" y="0"/>
                          </a:moveTo>
                          <a:lnTo>
                            <a:pt x="15928" y="64"/>
                          </a:lnTo>
                          <a:lnTo>
                            <a:pt x="21600" y="21600"/>
                          </a:lnTo>
                          <a:lnTo>
                            <a:pt x="5652" y="2160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37A9FA"/>
                    </a:solidFill>
                    <a:ln w="12700" cap="flat">
                      <a:noFill/>
                      <a:miter lim="400000"/>
                    </a:ln>
                    <a:effectLst/>
                  </p:spPr>
                  <p:txBody>
                    <a:bodyPr wrap="square" lIns="35719" tIns="35719" rIns="35719" bIns="35719" numCol="1" anchor="ctr">
                      <a:noAutofit/>
                    </a:bodyPr>
                    <a:lstStyle/>
                    <a:p>
                      <a:pPr>
                        <a:defRPr sz="24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687"/>
                    </a:p>
                  </p:txBody>
                </p:sp>
                <p:sp>
                  <p:nvSpPr>
                    <p:cNvPr id="185" name="Web Application"/>
                    <p:cNvSpPr txBox="1"/>
                    <p:nvPr/>
                  </p:nvSpPr>
                  <p:spPr>
                    <a:xfrm>
                      <a:off x="0" y="227835"/>
                      <a:ext cx="2683686" cy="471832"/>
                    </a:xfrm>
                    <a:prstGeom prst="rect">
                      <a:avLst/>
                    </a:prstGeom>
                    <a:noFill/>
                    <a:ln w="12700" cap="flat">
                      <a:noFill/>
                      <a:miter lim="400000"/>
                    </a:ln>
                    <a:effectLst/>
                    <a:extLst>
                      <a:ext uri="{C572A759-6A51-4108-AA02-DFA0A04FC94B}">
    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    </a:ext>
                    </a:extLst>
                  </p:spPr>
                  <p:txBody>
                    <a:bodyPr wrap="square" lIns="35719" tIns="35719" rIns="35719" bIns="35719" numCol="1" anchor="ctr">
                      <a:spAutoFit/>
                    </a:bodyPr>
                    <a:lstStyle>
                      <a:lvl1pPr>
                        <a:defRPr sz="24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lvl1pPr>
                    </a:lstStyle>
                    <a:p>
                      <a:r>
                        <a:rPr sz="1687"/>
                        <a:t>Web Application</a:t>
                      </a:r>
                    </a:p>
                  </p:txBody>
                </p:sp>
              </p:grpSp>
            </p:grpSp>
            <p:grpSp>
              <p:nvGrpSpPr>
                <p:cNvPr id="197" name="그룹"/>
                <p:cNvGrpSpPr/>
                <p:nvPr/>
              </p:nvGrpSpPr>
              <p:grpSpPr>
                <a:xfrm>
                  <a:off x="5923652" y="0"/>
                  <a:ext cx="2685178" cy="2536645"/>
                  <a:chOff x="-2" y="0"/>
                  <a:chExt cx="2685176" cy="2536644"/>
                </a:xfrm>
              </p:grpSpPr>
              <p:grpSp>
                <p:nvGrpSpPr>
                  <p:cNvPr id="193" name="그룹"/>
                  <p:cNvGrpSpPr/>
                  <p:nvPr/>
                </p:nvGrpSpPr>
                <p:grpSpPr>
                  <a:xfrm>
                    <a:off x="-2" y="1079065"/>
                    <a:ext cx="2685176" cy="1457579"/>
                    <a:chOff x="-1" y="-1"/>
                    <a:chExt cx="2685174" cy="1457578"/>
                  </a:xfrm>
                </p:grpSpPr>
                <p:sp>
                  <p:nvSpPr>
                    <p:cNvPr id="188" name="직사각형"/>
                    <p:cNvSpPr/>
                    <p:nvPr/>
                  </p:nvSpPr>
                  <p:spPr>
                    <a:xfrm>
                      <a:off x="703561" y="927843"/>
                      <a:ext cx="1981612" cy="529734"/>
                    </a:xfrm>
                    <a:prstGeom prst="rect">
                      <a:avLst/>
                    </a:prstGeom>
                    <a:solidFill>
                      <a:srgbClr val="72B0D7"/>
                    </a:solidFill>
                    <a:ln w="12700" cap="flat">
                      <a:noFill/>
                      <a:miter lim="400000"/>
                    </a:ln>
                    <a:effectLst/>
                  </p:spPr>
                  <p:txBody>
                    <a:bodyPr wrap="square" lIns="35719" tIns="35719" rIns="35719" bIns="35719" numCol="1" anchor="ctr">
                      <a:noAutofit/>
                    </a:bodyPr>
                    <a:lstStyle/>
                    <a:p>
                      <a:pPr defTabSz="321457">
                        <a:lnSpc>
                          <a:spcPct val="80000"/>
                        </a:lnSpc>
                        <a:spcBef>
                          <a:spcPts val="3867"/>
                        </a:spcBef>
                        <a:defRPr sz="5000">
                          <a:solidFill>
                            <a:srgbClr val="333333"/>
                          </a:solidFill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defRPr>
                      </a:pPr>
                      <a:endParaRPr sz="3516"/>
                    </a:p>
                  </p:txBody>
                </p:sp>
                <p:sp>
                  <p:nvSpPr>
                    <p:cNvPr id="189" name="도형"/>
                    <p:cNvSpPr/>
                    <p:nvPr/>
                  </p:nvSpPr>
                  <p:spPr>
                    <a:xfrm>
                      <a:off x="-1" y="-1"/>
                      <a:ext cx="703564" cy="1457577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21600" h="21600" extrusionOk="0">
                          <a:moveTo>
                            <a:pt x="10" y="0"/>
                          </a:moveTo>
                          <a:lnTo>
                            <a:pt x="21600" y="13766"/>
                          </a:lnTo>
                          <a:lnTo>
                            <a:pt x="21600" y="21600"/>
                          </a:lnTo>
                          <a:lnTo>
                            <a:pt x="0" y="7903"/>
                          </a:lnTo>
                          <a:lnTo>
                            <a:pt x="10" y="0"/>
                          </a:lnTo>
                          <a:close/>
                        </a:path>
                      </a:pathLst>
                    </a:custGeom>
                    <a:solidFill>
                      <a:srgbClr val="649ABC"/>
                    </a:solidFill>
                    <a:ln w="12700" cap="flat">
                      <a:noFill/>
                      <a:miter lim="400000"/>
                    </a:ln>
                    <a:effectLst/>
                  </p:spPr>
                  <p:txBody>
                    <a:bodyPr wrap="square" lIns="35719" tIns="35719" rIns="35719" bIns="35719" numCol="1" anchor="ctr">
                      <a:noAutofit/>
                    </a:bodyPr>
                    <a:lstStyle/>
                    <a:p>
                      <a:pPr defTabSz="321457">
                        <a:lnSpc>
                          <a:spcPct val="80000"/>
                        </a:lnSpc>
                        <a:spcBef>
                          <a:spcPts val="3867"/>
                        </a:spcBef>
                        <a:defRPr sz="5000">
                          <a:solidFill>
                            <a:srgbClr val="333333"/>
                          </a:solidFill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defRPr>
                      </a:pPr>
                      <a:endParaRPr sz="3516"/>
                    </a:p>
                  </p:txBody>
                </p:sp>
                <p:grpSp>
                  <p:nvGrpSpPr>
                    <p:cNvPr id="192" name="Angular"/>
                    <p:cNvGrpSpPr/>
                    <p:nvPr/>
                  </p:nvGrpSpPr>
                  <p:grpSpPr>
                    <a:xfrm>
                      <a:off x="649" y="4135"/>
                      <a:ext cx="2683689" cy="927509"/>
                      <a:chOff x="0" y="0"/>
                      <a:chExt cx="2683688" cy="927507"/>
                    </a:xfrm>
                  </p:grpSpPr>
                  <p:sp>
                    <p:nvSpPr>
                      <p:cNvPr id="190" name="도형"/>
                      <p:cNvSpPr/>
                      <p:nvPr/>
                    </p:nvSpPr>
                    <p:spPr>
                      <a:xfrm>
                        <a:off x="0" y="0"/>
                        <a:ext cx="2683688" cy="927507"/>
                      </a:xfrm>
                      <a:custGeom>
                        <a:avLst/>
                        <a:gdLst/>
                        <a:ahLst/>
                        <a:cxnLst>
                          <a:cxn ang="0">
                            <a:pos x="wd2" y="hd2"/>
                          </a:cxn>
                          <a:cxn ang="5400000">
                            <a:pos x="wd2" y="hd2"/>
                          </a:cxn>
                          <a:cxn ang="10800000">
                            <a:pos x="wd2" y="hd2"/>
                          </a:cxn>
                          <a:cxn ang="16200000">
                            <a:pos x="wd2" y="hd2"/>
                          </a:cxn>
                        </a:cxnLst>
                        <a:rect l="0" t="0" r="r" b="b"/>
                        <a:pathLst>
                          <a:path w="21600" h="21600" extrusionOk="0">
                            <a:moveTo>
                              <a:pt x="0" y="0"/>
                            </a:moveTo>
                            <a:lnTo>
                              <a:pt x="15928" y="64"/>
                            </a:lnTo>
                            <a:lnTo>
                              <a:pt x="21600" y="21600"/>
                            </a:lnTo>
                            <a:lnTo>
                              <a:pt x="5652" y="21600"/>
                            </a:ln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solidFill>
                        <a:srgbClr val="7EC3EE"/>
                      </a:solidFill>
                      <a:ln w="12700" cap="flat">
                        <a:noFill/>
                        <a:miter lim="400000"/>
                      </a:ln>
                      <a:effectLst/>
                    </p:spPr>
                    <p:txBody>
                      <a:bodyPr wrap="square" lIns="35719" tIns="35719" rIns="35719" bIns="35719" numCol="1" anchor="ctr">
                        <a:noAutofit/>
                      </a:bodyPr>
                      <a:lstStyle/>
                      <a:p>
                        <a:endParaRPr sz="1266"/>
                      </a:p>
                    </p:txBody>
                  </p:sp>
                  <p:sp>
                    <p:nvSpPr>
                      <p:cNvPr id="191" name="Angular"/>
                      <p:cNvSpPr txBox="1"/>
                      <p:nvPr/>
                    </p:nvSpPr>
                    <p:spPr>
                      <a:xfrm>
                        <a:off x="0" y="273936"/>
                        <a:ext cx="2683687" cy="379637"/>
                      </a:xfrm>
                      <a:prstGeom prst="rect">
                        <a:avLst/>
                      </a:prstGeom>
                      <a:noFill/>
                      <a:ln w="12700" cap="flat">
                        <a:noFill/>
                        <a:miter lim="400000"/>
                      </a:ln>
                      <a:effectLst/>
                      <a:extLst>
                        <a:ext uri="{C572A759-6A51-4108-AA02-DFA0A04FC94B}">
      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      </a:ext>
                      </a:extLst>
                    </p:spPr>
                    <p:txBody>
                      <a:bodyPr wrap="square" lIns="35719" tIns="35719" rIns="35719" bIns="35719" numCol="1" anchor="ctr">
                        <a:spAutoFit/>
                      </a:bodyPr>
                      <a:lstStyle/>
                      <a:p>
                        <a:r>
                          <a:rPr sz="1266"/>
                          <a:t>Angular</a:t>
                        </a:r>
                      </a:p>
                    </p:txBody>
                  </p:sp>
                </p:grpSp>
              </p:grpSp>
              <p:grpSp>
                <p:nvGrpSpPr>
                  <p:cNvPr id="196" name="그룹"/>
                  <p:cNvGrpSpPr/>
                  <p:nvPr/>
                </p:nvGrpSpPr>
                <p:grpSpPr>
                  <a:xfrm>
                    <a:off x="682720" y="0"/>
                    <a:ext cx="737699" cy="737698"/>
                    <a:chOff x="0" y="0"/>
                    <a:chExt cx="737697" cy="737697"/>
                  </a:xfrm>
                </p:grpSpPr>
                <p:sp>
                  <p:nvSpPr>
                    <p:cNvPr id="194" name="원"/>
                    <p:cNvSpPr/>
                    <p:nvPr/>
                  </p:nvSpPr>
                  <p:spPr>
                    <a:xfrm>
                      <a:off x="-1" y="0"/>
                      <a:ext cx="737699" cy="737698"/>
                    </a:xfrm>
                    <a:prstGeom prst="ellipse">
                      <a:avLst/>
                    </a:prstGeom>
                    <a:solidFill>
                      <a:srgbClr val="7F7F7F"/>
                    </a:solidFill>
                    <a:ln w="12700" cap="flat">
                      <a:noFill/>
                      <a:miter lim="400000"/>
                    </a:ln>
                    <a:effectLst/>
                  </p:spPr>
                  <p:txBody>
                    <a:bodyPr wrap="square" lIns="35719" tIns="35719" rIns="35719" bIns="35719" numCol="1" anchor="t">
                      <a:noAutofit/>
                    </a:bodyPr>
                    <a:lstStyle/>
                    <a:p>
                      <a:pPr defTabSz="321457">
                        <a:lnSpc>
                          <a:spcPct val="80000"/>
                        </a:lnSpc>
                        <a:spcBef>
                          <a:spcPts val="3867"/>
                        </a:spcBef>
                        <a:defRPr sz="5000">
                          <a:solidFill>
                            <a:srgbClr val="333333"/>
                          </a:solidFill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defRPr>
                      </a:pPr>
                      <a:endParaRPr sz="3516"/>
                    </a:p>
                  </p:txBody>
                </p:sp>
                <p:pic>
                  <p:nvPicPr>
                    <p:cNvPr id="195" name="pasted-image.tiff" descr="pasted-image.tiff"/>
                    <p:cNvPicPr>
                      <a:picLocks noChangeAspect="1"/>
                    </p:cNvPicPr>
                    <p:nvPr/>
                  </p:nvPicPr>
                  <p:blipFill>
                    <a:blip r:embed="rId2"/>
                    <a:stretch>
                      <a:fillRect/>
                    </a:stretch>
                  </p:blipFill>
                  <p:spPr>
                    <a:xfrm>
                      <a:off x="18307" y="18307"/>
                      <a:ext cx="701083" cy="701083"/>
                    </a:xfrm>
                    <a:prstGeom prst="rect">
                      <a:avLst/>
                    </a:prstGeom>
                    <a:ln w="12700" cap="flat">
                      <a:noFill/>
                      <a:miter lim="400000"/>
                    </a:ln>
                    <a:effectLst/>
                  </p:spPr>
                </p:pic>
              </p:grpSp>
            </p:grpSp>
            <p:grpSp>
              <p:nvGrpSpPr>
                <p:cNvPr id="207" name="그룹"/>
                <p:cNvGrpSpPr/>
                <p:nvPr/>
              </p:nvGrpSpPr>
              <p:grpSpPr>
                <a:xfrm>
                  <a:off x="3949797" y="539339"/>
                  <a:ext cx="2685176" cy="2521222"/>
                  <a:chOff x="0" y="0"/>
                  <a:chExt cx="2685174" cy="2521220"/>
                </a:xfrm>
              </p:grpSpPr>
              <p:grpSp>
                <p:nvGrpSpPr>
                  <p:cNvPr id="203" name="그룹"/>
                  <p:cNvGrpSpPr/>
                  <p:nvPr/>
                </p:nvGrpSpPr>
                <p:grpSpPr>
                  <a:xfrm>
                    <a:off x="0" y="1063641"/>
                    <a:ext cx="2685174" cy="1457579"/>
                    <a:chOff x="0" y="0"/>
                    <a:chExt cx="2685173" cy="1457577"/>
                  </a:xfrm>
                </p:grpSpPr>
                <p:sp>
                  <p:nvSpPr>
                    <p:cNvPr id="198" name="직사각형"/>
                    <p:cNvSpPr/>
                    <p:nvPr/>
                  </p:nvSpPr>
                  <p:spPr>
                    <a:xfrm>
                      <a:off x="703561" y="927843"/>
                      <a:ext cx="1981612" cy="529734"/>
                    </a:xfrm>
                    <a:prstGeom prst="rect">
                      <a:avLst/>
                    </a:prstGeom>
                    <a:solidFill>
                      <a:srgbClr val="999999"/>
                    </a:solidFill>
                    <a:ln w="12700" cap="flat">
                      <a:noFill/>
                      <a:miter lim="400000"/>
                    </a:ln>
                    <a:effectLst/>
                  </p:spPr>
                  <p:txBody>
                    <a:bodyPr wrap="square" lIns="35719" tIns="35719" rIns="35719" bIns="35719" numCol="1" anchor="ctr">
                      <a:noAutofit/>
                    </a:bodyPr>
                    <a:lstStyle/>
                    <a:p>
                      <a:pPr defTabSz="321457">
                        <a:lnSpc>
                          <a:spcPct val="80000"/>
                        </a:lnSpc>
                        <a:spcBef>
                          <a:spcPts val="3867"/>
                        </a:spcBef>
                        <a:defRPr sz="5000">
                          <a:solidFill>
                            <a:srgbClr val="333333"/>
                          </a:solidFill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defRPr>
                      </a:pPr>
                      <a:endParaRPr sz="3516"/>
                    </a:p>
                  </p:txBody>
                </p:sp>
                <p:sp>
                  <p:nvSpPr>
                    <p:cNvPr id="199" name="도형"/>
                    <p:cNvSpPr/>
                    <p:nvPr/>
                  </p:nvSpPr>
                  <p:spPr>
                    <a:xfrm>
                      <a:off x="0" y="0"/>
                      <a:ext cx="703563" cy="1457577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21600" h="21600" extrusionOk="0">
                          <a:moveTo>
                            <a:pt x="10" y="0"/>
                          </a:moveTo>
                          <a:lnTo>
                            <a:pt x="21600" y="13766"/>
                          </a:lnTo>
                          <a:lnTo>
                            <a:pt x="21600" y="21600"/>
                          </a:lnTo>
                          <a:lnTo>
                            <a:pt x="0" y="7903"/>
                          </a:lnTo>
                          <a:lnTo>
                            <a:pt x="10" y="0"/>
                          </a:lnTo>
                          <a:close/>
                        </a:path>
                      </a:pathLst>
                    </a:custGeom>
                    <a:solidFill>
                      <a:srgbClr val="7F7F7F"/>
                    </a:solidFill>
                    <a:ln w="12700" cap="flat">
                      <a:noFill/>
                      <a:miter lim="400000"/>
                    </a:ln>
                    <a:effectLst/>
                  </p:spPr>
                  <p:txBody>
                    <a:bodyPr wrap="square" lIns="35719" tIns="35719" rIns="35719" bIns="35719" numCol="1" anchor="t">
                      <a:noAutofit/>
                    </a:bodyPr>
                    <a:lstStyle/>
                    <a:p>
                      <a:pPr defTabSz="321457">
                        <a:lnSpc>
                          <a:spcPct val="80000"/>
                        </a:lnSpc>
                        <a:spcBef>
                          <a:spcPts val="3867"/>
                        </a:spcBef>
                        <a:defRPr sz="5000">
                          <a:solidFill>
                            <a:srgbClr val="333333"/>
                          </a:solidFill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defRPr>
                      </a:pPr>
                      <a:endParaRPr sz="3516"/>
                    </a:p>
                  </p:txBody>
                </p:sp>
                <p:grpSp>
                  <p:nvGrpSpPr>
                    <p:cNvPr id="202" name="V8"/>
                    <p:cNvGrpSpPr/>
                    <p:nvPr/>
                  </p:nvGrpSpPr>
                  <p:grpSpPr>
                    <a:xfrm>
                      <a:off x="648" y="4135"/>
                      <a:ext cx="2683689" cy="927509"/>
                      <a:chOff x="0" y="-1"/>
                      <a:chExt cx="2683687" cy="927508"/>
                    </a:xfrm>
                  </p:grpSpPr>
                  <p:sp>
                    <p:nvSpPr>
                      <p:cNvPr id="200" name="도형"/>
                      <p:cNvSpPr/>
                      <p:nvPr/>
                    </p:nvSpPr>
                    <p:spPr>
                      <a:xfrm>
                        <a:off x="0" y="-1"/>
                        <a:ext cx="2683687" cy="927508"/>
                      </a:xfrm>
                      <a:custGeom>
                        <a:avLst/>
                        <a:gdLst/>
                        <a:ahLst/>
                        <a:cxnLst>
                          <a:cxn ang="0">
                            <a:pos x="wd2" y="hd2"/>
                          </a:cxn>
                          <a:cxn ang="5400000">
                            <a:pos x="wd2" y="hd2"/>
                          </a:cxn>
                          <a:cxn ang="10800000">
                            <a:pos x="wd2" y="hd2"/>
                          </a:cxn>
                          <a:cxn ang="16200000">
                            <a:pos x="wd2" y="hd2"/>
                          </a:cxn>
                        </a:cxnLst>
                        <a:rect l="0" t="0" r="r" b="b"/>
                        <a:pathLst>
                          <a:path w="21600" h="21600" extrusionOk="0">
                            <a:moveTo>
                              <a:pt x="0" y="0"/>
                            </a:moveTo>
                            <a:lnTo>
                              <a:pt x="15928" y="64"/>
                            </a:lnTo>
                            <a:lnTo>
                              <a:pt x="21600" y="21600"/>
                            </a:lnTo>
                            <a:lnTo>
                              <a:pt x="5652" y="21600"/>
                            </a:ln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solidFill>
                        <a:srgbClr val="B9B9B9"/>
                      </a:solidFill>
                      <a:ln w="12700" cap="flat">
                        <a:noFill/>
                        <a:miter lim="400000"/>
                      </a:ln>
                      <a:effectLst/>
                    </p:spPr>
                    <p:txBody>
                      <a:bodyPr wrap="square" lIns="35719" tIns="35719" rIns="35719" bIns="35719" numCol="1" anchor="ctr">
                        <a:noAutofit/>
                      </a:bodyPr>
                      <a:lstStyle/>
                      <a:p>
                        <a:endParaRPr sz="1266"/>
                      </a:p>
                    </p:txBody>
                  </p:sp>
                  <p:sp>
                    <p:nvSpPr>
                      <p:cNvPr id="201" name="V8"/>
                      <p:cNvSpPr txBox="1"/>
                      <p:nvPr/>
                    </p:nvSpPr>
                    <p:spPr>
                      <a:xfrm>
                        <a:off x="0" y="273936"/>
                        <a:ext cx="2683686" cy="379636"/>
                      </a:xfrm>
                      <a:prstGeom prst="rect">
                        <a:avLst/>
                      </a:prstGeom>
                      <a:noFill/>
                      <a:ln w="12700" cap="flat">
                        <a:noFill/>
                        <a:miter lim="400000"/>
                      </a:ln>
                      <a:effectLst/>
                      <a:extLst>
                        <a:ext uri="{C572A759-6A51-4108-AA02-DFA0A04FC94B}">
      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      </a:ext>
                      </a:extLst>
                    </p:spPr>
                    <p:txBody>
                      <a:bodyPr wrap="square" lIns="35719" tIns="35719" rIns="35719" bIns="35719" numCol="1" anchor="ctr">
                        <a:spAutoFit/>
                      </a:bodyPr>
                      <a:lstStyle/>
                      <a:p>
                        <a:r>
                          <a:rPr sz="1266"/>
                          <a:t>V8</a:t>
                        </a:r>
                      </a:p>
                    </p:txBody>
                  </p:sp>
                </p:grpSp>
              </p:grpSp>
              <p:grpSp>
                <p:nvGrpSpPr>
                  <p:cNvPr id="206" name="그룹"/>
                  <p:cNvGrpSpPr/>
                  <p:nvPr/>
                </p:nvGrpSpPr>
                <p:grpSpPr>
                  <a:xfrm>
                    <a:off x="650607" y="0"/>
                    <a:ext cx="737699" cy="737699"/>
                    <a:chOff x="0" y="0"/>
                    <a:chExt cx="737697" cy="737697"/>
                  </a:xfrm>
                </p:grpSpPr>
                <p:sp>
                  <p:nvSpPr>
                    <p:cNvPr id="204" name="원"/>
                    <p:cNvSpPr/>
                    <p:nvPr/>
                  </p:nvSpPr>
                  <p:spPr>
                    <a:xfrm>
                      <a:off x="-1" y="-1"/>
                      <a:ext cx="737699" cy="737699"/>
                    </a:xfrm>
                    <a:prstGeom prst="ellipse">
                      <a:avLst/>
                    </a:prstGeom>
                    <a:solidFill>
                      <a:srgbClr val="649ABC"/>
                    </a:solidFill>
                    <a:ln w="12700" cap="flat">
                      <a:noFill/>
                      <a:miter lim="400000"/>
                    </a:ln>
                    <a:effectLst/>
                  </p:spPr>
                  <p:txBody>
                    <a:bodyPr wrap="square" lIns="35719" tIns="35719" rIns="35719" bIns="35719" numCol="1" anchor="t">
                      <a:noAutofit/>
                    </a:bodyPr>
                    <a:lstStyle/>
                    <a:p>
                      <a:pPr defTabSz="321457">
                        <a:lnSpc>
                          <a:spcPct val="80000"/>
                        </a:lnSpc>
                        <a:spcBef>
                          <a:spcPts val="3867"/>
                        </a:spcBef>
                        <a:defRPr sz="5000">
                          <a:solidFill>
                            <a:srgbClr val="333333"/>
                          </a:solidFill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defRPr>
                      </a:pPr>
                      <a:endParaRPr sz="3516"/>
                    </a:p>
                  </p:txBody>
                </p:sp>
                <p:sp>
                  <p:nvSpPr>
                    <p:cNvPr id="205" name="도형"/>
                    <p:cNvSpPr/>
                    <p:nvPr/>
                  </p:nvSpPr>
                  <p:spPr>
                    <a:xfrm>
                      <a:off x="162292" y="162290"/>
                      <a:ext cx="413113" cy="413117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21600" h="21600" extrusionOk="0">
                          <a:moveTo>
                            <a:pt x="12260" y="14462"/>
                          </a:moveTo>
                          <a:cubicBezTo>
                            <a:pt x="10237" y="15268"/>
                            <a:pt x="7944" y="14282"/>
                            <a:pt x="7138" y="12260"/>
                          </a:cubicBezTo>
                          <a:cubicBezTo>
                            <a:pt x="6332" y="10238"/>
                            <a:pt x="7318" y="7944"/>
                            <a:pt x="9340" y="7138"/>
                          </a:cubicBezTo>
                          <a:cubicBezTo>
                            <a:pt x="11363" y="6332"/>
                            <a:pt x="13656" y="7318"/>
                            <a:pt x="14462" y="9340"/>
                          </a:cubicBezTo>
                          <a:cubicBezTo>
                            <a:pt x="15268" y="11362"/>
                            <a:pt x="14282" y="13656"/>
                            <a:pt x="12260" y="14462"/>
                          </a:cubicBezTo>
                          <a:close/>
                          <a:moveTo>
                            <a:pt x="19602" y="9782"/>
                          </a:moveTo>
                          <a:cubicBezTo>
                            <a:pt x="20834" y="9090"/>
                            <a:pt x="21600" y="8617"/>
                            <a:pt x="21600" y="8617"/>
                          </a:cubicBezTo>
                          <a:lnTo>
                            <a:pt x="20140" y="4954"/>
                          </a:lnTo>
                          <a:cubicBezTo>
                            <a:pt x="20140" y="4954"/>
                            <a:pt x="19254" y="5138"/>
                            <a:pt x="17878" y="5484"/>
                          </a:cubicBezTo>
                          <a:cubicBezTo>
                            <a:pt x="17340" y="4770"/>
                            <a:pt x="16700" y="4141"/>
                            <a:pt x="15975" y="3619"/>
                          </a:cubicBezTo>
                          <a:cubicBezTo>
                            <a:pt x="16319" y="2115"/>
                            <a:pt x="16483" y="1130"/>
                            <a:pt x="16483" y="1130"/>
                          </a:cubicBezTo>
                          <a:lnTo>
                            <a:pt x="13896" y="17"/>
                          </a:lnTo>
                          <a:cubicBezTo>
                            <a:pt x="13896" y="17"/>
                            <a:pt x="13292" y="816"/>
                            <a:pt x="12435" y="2100"/>
                          </a:cubicBezTo>
                          <a:cubicBezTo>
                            <a:pt x="11667" y="1958"/>
                            <a:pt x="9929" y="1990"/>
                            <a:pt x="9794" y="2006"/>
                          </a:cubicBezTo>
                          <a:cubicBezTo>
                            <a:pt x="9096" y="770"/>
                            <a:pt x="8616" y="0"/>
                            <a:pt x="8616" y="0"/>
                          </a:cubicBezTo>
                          <a:lnTo>
                            <a:pt x="4955" y="1460"/>
                          </a:lnTo>
                          <a:cubicBezTo>
                            <a:pt x="4955" y="1460"/>
                            <a:pt x="5136" y="2351"/>
                            <a:pt x="5481" y="3734"/>
                          </a:cubicBezTo>
                          <a:cubicBezTo>
                            <a:pt x="4778" y="4264"/>
                            <a:pt x="4157" y="4895"/>
                            <a:pt x="3639" y="5608"/>
                          </a:cubicBezTo>
                          <a:cubicBezTo>
                            <a:pt x="2127" y="5266"/>
                            <a:pt x="1135" y="5104"/>
                            <a:pt x="1135" y="5104"/>
                          </a:cubicBezTo>
                          <a:lnTo>
                            <a:pt x="22" y="7692"/>
                          </a:lnTo>
                          <a:cubicBezTo>
                            <a:pt x="22" y="7692"/>
                            <a:pt x="819" y="8298"/>
                            <a:pt x="2103" y="9154"/>
                          </a:cubicBezTo>
                          <a:cubicBezTo>
                            <a:pt x="1955" y="9941"/>
                            <a:pt x="1990" y="11679"/>
                            <a:pt x="2004" y="11801"/>
                          </a:cubicBezTo>
                          <a:cubicBezTo>
                            <a:pt x="768" y="12502"/>
                            <a:pt x="0" y="12983"/>
                            <a:pt x="0" y="12983"/>
                          </a:cubicBezTo>
                          <a:lnTo>
                            <a:pt x="1460" y="16645"/>
                          </a:lnTo>
                          <a:cubicBezTo>
                            <a:pt x="1460" y="16645"/>
                            <a:pt x="2351" y="16467"/>
                            <a:pt x="3732" y="16126"/>
                          </a:cubicBezTo>
                          <a:cubicBezTo>
                            <a:pt x="4263" y="16831"/>
                            <a:pt x="4896" y="17454"/>
                            <a:pt x="5611" y="17973"/>
                          </a:cubicBezTo>
                          <a:cubicBezTo>
                            <a:pt x="5273" y="19468"/>
                            <a:pt x="5112" y="20448"/>
                            <a:pt x="5112" y="20448"/>
                          </a:cubicBezTo>
                          <a:lnTo>
                            <a:pt x="7642" y="21536"/>
                          </a:lnTo>
                          <a:cubicBezTo>
                            <a:pt x="7642" y="21536"/>
                            <a:pt x="8236" y="20755"/>
                            <a:pt x="9083" y="19495"/>
                          </a:cubicBezTo>
                          <a:cubicBezTo>
                            <a:pt x="9914" y="19659"/>
                            <a:pt x="11699" y="19617"/>
                            <a:pt x="11812" y="19605"/>
                          </a:cubicBezTo>
                          <a:cubicBezTo>
                            <a:pt x="12507" y="20836"/>
                            <a:pt x="12984" y="21600"/>
                            <a:pt x="12984" y="21600"/>
                          </a:cubicBezTo>
                          <a:lnTo>
                            <a:pt x="16645" y="20140"/>
                          </a:lnTo>
                          <a:cubicBezTo>
                            <a:pt x="16645" y="20140"/>
                            <a:pt x="16465" y="19256"/>
                            <a:pt x="16122" y="17881"/>
                          </a:cubicBezTo>
                          <a:cubicBezTo>
                            <a:pt x="16854" y="17330"/>
                            <a:pt x="17498" y="16672"/>
                            <a:pt x="18029" y="15924"/>
                          </a:cubicBezTo>
                          <a:cubicBezTo>
                            <a:pt x="19510" y="16258"/>
                            <a:pt x="20478" y="16419"/>
                            <a:pt x="20478" y="16419"/>
                          </a:cubicBezTo>
                          <a:lnTo>
                            <a:pt x="21566" y="13889"/>
                          </a:lnTo>
                          <a:cubicBezTo>
                            <a:pt x="21566" y="13889"/>
                            <a:pt x="20777" y="13294"/>
                            <a:pt x="19508" y="12446"/>
                          </a:cubicBezTo>
                          <a:cubicBezTo>
                            <a:pt x="19652" y="11675"/>
                            <a:pt x="19618" y="9922"/>
                            <a:pt x="19602" y="9782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12700" cap="flat">
                      <a:noFill/>
                      <a:miter lim="400000"/>
                    </a:ln>
                    <a:effectLst/>
                  </p:spPr>
                  <p:txBody>
                    <a:bodyPr wrap="square" lIns="35719" tIns="35719" rIns="35719" bIns="35719" numCol="1" anchor="ctr">
                      <a:noAutofit/>
                    </a:bodyPr>
                    <a:lstStyle/>
                    <a:p>
                      <a:pPr defTabSz="321457">
                        <a:lnSpc>
                          <a:spcPct val="80000"/>
                        </a:lnSpc>
                        <a:spcBef>
                          <a:spcPts val="3867"/>
                        </a:spcBef>
                        <a:defRPr sz="5000">
                          <a:solidFill>
                            <a:srgbClr val="333333"/>
                          </a:solidFill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defRPr>
                      </a:pPr>
                      <a:endParaRPr sz="3516"/>
                    </a:p>
                  </p:txBody>
                </p:sp>
              </p:grpSp>
            </p:grpSp>
            <p:grpSp>
              <p:nvGrpSpPr>
                <p:cNvPr id="213" name="그룹"/>
                <p:cNvGrpSpPr/>
                <p:nvPr/>
              </p:nvGrpSpPr>
              <p:grpSpPr>
                <a:xfrm>
                  <a:off x="7891417" y="555150"/>
                  <a:ext cx="2697066" cy="1457579"/>
                  <a:chOff x="-2" y="0"/>
                  <a:chExt cx="2697065" cy="1457577"/>
                </a:xfrm>
              </p:grpSpPr>
              <p:sp>
                <p:nvSpPr>
                  <p:cNvPr id="208" name="직사각형"/>
                  <p:cNvSpPr/>
                  <p:nvPr/>
                </p:nvSpPr>
                <p:spPr>
                  <a:xfrm>
                    <a:off x="715451" y="927843"/>
                    <a:ext cx="1981612" cy="529734"/>
                  </a:xfrm>
                  <a:prstGeom prst="rect">
                    <a:avLst/>
                  </a:prstGeom>
                  <a:solidFill>
                    <a:srgbClr val="7F7F7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35719" tIns="35719" rIns="35719" bIns="35719" numCol="1" anchor="ctr">
                    <a:noAutofit/>
                  </a:bodyPr>
                  <a:lstStyle/>
                  <a:p>
                    <a:pPr defTabSz="321457">
                      <a:lnSpc>
                        <a:spcPct val="80000"/>
                      </a:lnSpc>
                      <a:spcBef>
                        <a:spcPts val="3867"/>
                      </a:spcBef>
                      <a:defRPr sz="5000">
                        <a:solidFill>
                          <a:srgbClr val="333333"/>
                        </a:solidFill>
                        <a:latin typeface="Helvetica Neue Thin"/>
                        <a:ea typeface="Helvetica Neue Thin"/>
                        <a:cs typeface="Helvetica Neue Thin"/>
                        <a:sym typeface="Helvetica Neue Thin"/>
                      </a:defRPr>
                    </a:pPr>
                    <a:endParaRPr sz="3516"/>
                  </a:p>
                </p:txBody>
              </p:sp>
              <p:sp>
                <p:nvSpPr>
                  <p:cNvPr id="209" name="도형"/>
                  <p:cNvSpPr/>
                  <p:nvPr/>
                </p:nvSpPr>
                <p:spPr>
                  <a:xfrm>
                    <a:off x="-2" y="0"/>
                    <a:ext cx="715455" cy="1457576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369" y="0"/>
                        </a:moveTo>
                        <a:lnTo>
                          <a:pt x="21600" y="13766"/>
                        </a:lnTo>
                        <a:lnTo>
                          <a:pt x="21600" y="21600"/>
                        </a:lnTo>
                        <a:lnTo>
                          <a:pt x="0" y="7903"/>
                        </a:lnTo>
                        <a:lnTo>
                          <a:pt x="369" y="0"/>
                        </a:lnTo>
                        <a:close/>
                      </a:path>
                    </a:pathLst>
                  </a:custGeom>
                  <a:solidFill>
                    <a:srgbClr val="646464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35719" tIns="35719" rIns="35719" bIns="35719" numCol="1" anchor="ctr">
                    <a:noAutofit/>
                  </a:bodyPr>
                  <a:lstStyle/>
                  <a:p>
                    <a:pPr defTabSz="321457">
                      <a:lnSpc>
                        <a:spcPct val="80000"/>
                      </a:lnSpc>
                      <a:spcBef>
                        <a:spcPts val="3867"/>
                      </a:spcBef>
                      <a:defRPr sz="5000">
                        <a:solidFill>
                          <a:srgbClr val="333333"/>
                        </a:solidFill>
                        <a:latin typeface="Helvetica Neue Thin"/>
                        <a:ea typeface="Helvetica Neue Thin"/>
                        <a:cs typeface="Helvetica Neue Thin"/>
                        <a:sym typeface="Helvetica Neue Thin"/>
                      </a:defRPr>
                    </a:pPr>
                    <a:endParaRPr sz="3516"/>
                  </a:p>
                </p:txBody>
              </p:sp>
              <p:grpSp>
                <p:nvGrpSpPr>
                  <p:cNvPr id="212" name="ECMA6"/>
                  <p:cNvGrpSpPr/>
                  <p:nvPr/>
                </p:nvGrpSpPr>
                <p:grpSpPr>
                  <a:xfrm>
                    <a:off x="12538" y="4135"/>
                    <a:ext cx="2683689" cy="927509"/>
                    <a:chOff x="0" y="-1"/>
                    <a:chExt cx="2683687" cy="927508"/>
                  </a:xfrm>
                </p:grpSpPr>
                <p:sp>
                  <p:nvSpPr>
                    <p:cNvPr id="210" name="도형"/>
                    <p:cNvSpPr/>
                    <p:nvPr/>
                  </p:nvSpPr>
                  <p:spPr>
                    <a:xfrm>
                      <a:off x="0" y="-1"/>
                      <a:ext cx="2683687" cy="927508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21600" h="21600" extrusionOk="0">
                          <a:moveTo>
                            <a:pt x="0" y="0"/>
                          </a:moveTo>
                          <a:lnTo>
                            <a:pt x="15928" y="64"/>
                          </a:lnTo>
                          <a:lnTo>
                            <a:pt x="21600" y="21600"/>
                          </a:lnTo>
                          <a:lnTo>
                            <a:pt x="5652" y="2160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999999"/>
                    </a:solidFill>
                    <a:ln w="12700" cap="flat">
                      <a:noFill/>
                      <a:miter lim="400000"/>
                    </a:ln>
                    <a:effectLst/>
                  </p:spPr>
                  <p:txBody>
                    <a:bodyPr wrap="square" lIns="35719" tIns="35719" rIns="35719" bIns="35719" numCol="1" anchor="ctr">
                      <a:noAutofit/>
                    </a:bodyPr>
                    <a:lstStyle/>
                    <a:p>
                      <a:endParaRPr sz="1266"/>
                    </a:p>
                  </p:txBody>
                </p:sp>
                <p:sp>
                  <p:nvSpPr>
                    <p:cNvPr id="211" name="ECMA6"/>
                    <p:cNvSpPr txBox="1"/>
                    <p:nvPr/>
                  </p:nvSpPr>
                  <p:spPr>
                    <a:xfrm>
                      <a:off x="0" y="273935"/>
                      <a:ext cx="2683686" cy="379637"/>
                    </a:xfrm>
                    <a:prstGeom prst="rect">
                      <a:avLst/>
                    </a:prstGeom>
                    <a:noFill/>
                    <a:ln w="12700" cap="flat">
                      <a:noFill/>
                      <a:miter lim="400000"/>
                    </a:ln>
                    <a:effectLst/>
                    <a:extLst>
                      <a:ext uri="{C572A759-6A51-4108-AA02-DFA0A04FC94B}">
    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    </a:ext>
                    </a:extLst>
                  </p:spPr>
                  <p:txBody>
                    <a:bodyPr wrap="square" lIns="35719" tIns="35719" rIns="35719" bIns="35719" numCol="1" anchor="ctr">
                      <a:spAutoFit/>
                    </a:bodyPr>
                    <a:lstStyle/>
                    <a:p>
                      <a:r>
                        <a:rPr sz="1266"/>
                        <a:t>ECMA6</a:t>
                      </a:r>
                    </a:p>
                  </p:txBody>
                </p:sp>
              </p:grpSp>
            </p:grpSp>
            <p:grpSp>
              <p:nvGrpSpPr>
                <p:cNvPr id="219" name="그룹"/>
                <p:cNvGrpSpPr/>
                <p:nvPr/>
              </p:nvGrpSpPr>
              <p:grpSpPr>
                <a:xfrm>
                  <a:off x="-2" y="2647094"/>
                  <a:ext cx="2685175" cy="1457578"/>
                  <a:chOff x="-1" y="-1"/>
                  <a:chExt cx="2685173" cy="1457577"/>
                </a:xfrm>
              </p:grpSpPr>
              <p:sp>
                <p:nvSpPr>
                  <p:cNvPr id="214" name="직사각형"/>
                  <p:cNvSpPr/>
                  <p:nvPr/>
                </p:nvSpPr>
                <p:spPr>
                  <a:xfrm>
                    <a:off x="703561" y="927843"/>
                    <a:ext cx="1981611" cy="529733"/>
                  </a:xfrm>
                  <a:prstGeom prst="rect">
                    <a:avLst/>
                  </a:prstGeom>
                  <a:solidFill>
                    <a:srgbClr val="B9B9B9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35719" tIns="35719" rIns="35719" bIns="35719" numCol="1" anchor="ctr">
                    <a:noAutofit/>
                  </a:bodyPr>
                  <a:lstStyle/>
                  <a:p>
                    <a:pPr defTabSz="321457">
                      <a:lnSpc>
                        <a:spcPct val="80000"/>
                      </a:lnSpc>
                      <a:spcBef>
                        <a:spcPts val="3867"/>
                      </a:spcBef>
                      <a:defRPr sz="5000">
                        <a:solidFill>
                          <a:srgbClr val="333333"/>
                        </a:solidFill>
                        <a:latin typeface="Helvetica Neue Thin"/>
                        <a:ea typeface="Helvetica Neue Thin"/>
                        <a:cs typeface="Helvetica Neue Thin"/>
                        <a:sym typeface="Helvetica Neue Thin"/>
                      </a:defRPr>
                    </a:pPr>
                    <a:endParaRPr sz="3516"/>
                  </a:p>
                </p:txBody>
              </p:sp>
              <p:sp>
                <p:nvSpPr>
                  <p:cNvPr id="215" name="도형"/>
                  <p:cNvSpPr/>
                  <p:nvPr/>
                </p:nvSpPr>
                <p:spPr>
                  <a:xfrm>
                    <a:off x="-1" y="-1"/>
                    <a:ext cx="703564" cy="1457577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10" y="0"/>
                        </a:moveTo>
                        <a:lnTo>
                          <a:pt x="21600" y="13766"/>
                        </a:lnTo>
                        <a:lnTo>
                          <a:pt x="21600" y="21600"/>
                        </a:lnTo>
                        <a:lnTo>
                          <a:pt x="0" y="7903"/>
                        </a:lnTo>
                        <a:lnTo>
                          <a:pt x="10" y="0"/>
                        </a:lnTo>
                        <a:close/>
                      </a:path>
                    </a:pathLst>
                  </a:custGeom>
                  <a:solidFill>
                    <a:srgbClr val="A0A0A0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35719" tIns="35719" rIns="35719" bIns="35719" numCol="1" anchor="ctr">
                    <a:noAutofit/>
                  </a:bodyPr>
                  <a:lstStyle/>
                  <a:p>
                    <a:pPr defTabSz="321457">
                      <a:lnSpc>
                        <a:spcPct val="80000"/>
                      </a:lnSpc>
                      <a:spcBef>
                        <a:spcPts val="3867"/>
                      </a:spcBef>
                      <a:defRPr sz="5000">
                        <a:solidFill>
                          <a:srgbClr val="333333"/>
                        </a:solidFill>
                        <a:latin typeface="Helvetica Neue Thin"/>
                        <a:ea typeface="Helvetica Neue Thin"/>
                        <a:cs typeface="Helvetica Neue Thin"/>
                        <a:sym typeface="Helvetica Neue Thin"/>
                      </a:defRPr>
                    </a:pPr>
                    <a:endParaRPr sz="3516"/>
                  </a:p>
                </p:txBody>
              </p:sp>
              <p:grpSp>
                <p:nvGrpSpPr>
                  <p:cNvPr id="218" name="Netscape"/>
                  <p:cNvGrpSpPr/>
                  <p:nvPr/>
                </p:nvGrpSpPr>
                <p:grpSpPr>
                  <a:xfrm>
                    <a:off x="647" y="4136"/>
                    <a:ext cx="2683689" cy="927508"/>
                    <a:chOff x="-1" y="0"/>
                    <a:chExt cx="2683687" cy="927507"/>
                  </a:xfrm>
                </p:grpSpPr>
                <p:sp>
                  <p:nvSpPr>
                    <p:cNvPr id="216" name="도형"/>
                    <p:cNvSpPr/>
                    <p:nvPr/>
                  </p:nvSpPr>
                  <p:spPr>
                    <a:xfrm>
                      <a:off x="-1" y="0"/>
                      <a:ext cx="2683687" cy="927507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21600" h="21600" extrusionOk="0">
                          <a:moveTo>
                            <a:pt x="0" y="0"/>
                          </a:moveTo>
                          <a:lnTo>
                            <a:pt x="15928" y="64"/>
                          </a:lnTo>
                          <a:lnTo>
                            <a:pt x="21600" y="21600"/>
                          </a:lnTo>
                          <a:lnTo>
                            <a:pt x="5652" y="2160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D4D4D4"/>
                    </a:solidFill>
                    <a:ln w="12700" cap="flat">
                      <a:noFill/>
                      <a:miter lim="400000"/>
                    </a:ln>
                    <a:effectLst/>
                  </p:spPr>
                  <p:txBody>
                    <a:bodyPr wrap="square" lIns="35719" tIns="35719" rIns="35719" bIns="35719" numCol="1" anchor="ctr">
                      <a:noAutofit/>
                    </a:bodyPr>
                    <a:lstStyle/>
                    <a:p>
                      <a:pPr defTabSz="321457">
                        <a:lnSpc>
                          <a:spcPct val="80000"/>
                        </a:lnSpc>
                        <a:spcBef>
                          <a:spcPts val="3867"/>
                        </a:spcBef>
                        <a:defRPr sz="2400">
                          <a:solidFill>
                            <a:srgbClr val="333333"/>
                          </a:solidFill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defRPr>
                      </a:pPr>
                      <a:endParaRPr sz="1687"/>
                    </a:p>
                  </p:txBody>
                </p:sp>
                <p:sp>
                  <p:nvSpPr>
                    <p:cNvPr id="217" name="Netscape"/>
                    <p:cNvSpPr txBox="1"/>
                    <p:nvPr/>
                  </p:nvSpPr>
                  <p:spPr>
                    <a:xfrm>
                      <a:off x="-1" y="264770"/>
                      <a:ext cx="2683687" cy="397967"/>
                    </a:xfrm>
                    <a:prstGeom prst="rect">
                      <a:avLst/>
                    </a:prstGeom>
                    <a:noFill/>
                    <a:ln w="12700" cap="flat">
                      <a:noFill/>
                      <a:miter lim="400000"/>
                    </a:ln>
                    <a:effectLst/>
                    <a:extLst>
                      <a:ext uri="{C572A759-6A51-4108-AA02-DFA0A04FC94B}">
    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    </a:ext>
                    </a:extLst>
                  </p:spPr>
                  <p:txBody>
                    <a:bodyPr wrap="square" lIns="35719" tIns="35719" rIns="35719" bIns="35719" numCol="1" anchor="ctr">
                      <a:spAutoFit/>
                    </a:bodyPr>
                    <a:lstStyle>
                      <a:lvl1pPr defTabSz="457200">
                        <a:lnSpc>
                          <a:spcPct val="80000"/>
                        </a:lnSpc>
                        <a:spcBef>
                          <a:spcPts val="5500"/>
                        </a:spcBef>
                        <a:defRPr sz="2400">
                          <a:solidFill>
                            <a:srgbClr val="333333"/>
                          </a:solidFill>
                          <a:latin typeface="Helvetica Neue Thin"/>
                          <a:ea typeface="Helvetica Neue Thin"/>
                          <a:cs typeface="Helvetica Neue Thin"/>
                          <a:sym typeface="Helvetica Neue Thin"/>
                        </a:defRPr>
                      </a:lvl1pPr>
                    </a:lstStyle>
                    <a:p>
                      <a:r>
                        <a:rPr sz="1687"/>
                        <a:t>Netscape</a:t>
                      </a:r>
                    </a:p>
                  </p:txBody>
                </p:sp>
              </p:grpSp>
            </p:grpSp>
          </p:grpSp>
        </p:grpSp>
        <p:pic>
          <p:nvPicPr>
            <p:cNvPr id="222" name="pasted-image.tiff" descr="pasted-image.tiff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08490" y="3886455"/>
              <a:ext cx="495983" cy="495982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223" name="pasted-image.tiff" descr="pasted-image.tiff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03151" y="3379519"/>
              <a:ext cx="1244320" cy="773380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224" name="pasted-image.tiff" descr="pasted-image.tiff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417074" y="2353198"/>
              <a:ext cx="844013" cy="540650"/>
            </a:xfrm>
            <a:prstGeom prst="rect">
              <a:avLst/>
            </a:prstGeom>
            <a:ln w="12700">
              <a:miter lim="400000"/>
            </a:ln>
          </p:spPr>
        </p:pic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B9482F3-9A76-4407-9F43-09009E1FE300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ko-KR" smtClean="0"/>
              <a:t>3</a:t>
            </a:fld>
            <a:endParaRPr lang="ko-KR" altLang="en-US"/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8DB6D4-7782-4156-96BF-940FA7993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var </a:t>
            </a:r>
            <a:r>
              <a:rPr lang="ko-KR" altLang="en-US" dirty="0"/>
              <a:t>로 변수 </a:t>
            </a:r>
            <a:r>
              <a:rPr lang="ko-KR" altLang="en-US" dirty="0" err="1"/>
              <a:t>선언시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CB04558-7798-4291-9F89-47D3FD481F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13658"/>
            <a:ext cx="5257800" cy="4963305"/>
          </a:xfrm>
        </p:spPr>
        <p:txBody>
          <a:bodyPr/>
          <a:lstStyle/>
          <a:p>
            <a:r>
              <a:rPr lang="ko-KR" altLang="en-US" b="1" dirty="0" err="1"/>
              <a:t>호이스팅</a:t>
            </a:r>
            <a:r>
              <a:rPr lang="ko-KR" altLang="en-US" b="1" dirty="0"/>
              <a:t> 발생 </a:t>
            </a:r>
            <a:endParaRPr lang="en-US" altLang="ko-KR" b="1" dirty="0"/>
          </a:p>
          <a:p>
            <a:r>
              <a:rPr lang="ko-KR" altLang="en-US" b="1" dirty="0"/>
              <a:t>블록레벨 </a:t>
            </a:r>
            <a:r>
              <a:rPr lang="ko-KR" altLang="en-US" b="1" dirty="0" err="1"/>
              <a:t>스코프가</a:t>
            </a:r>
            <a:r>
              <a:rPr lang="ko-KR" altLang="en-US" b="1" dirty="0"/>
              <a:t> 지원되지 않는다</a:t>
            </a:r>
            <a:r>
              <a:rPr lang="en-US" altLang="ko-KR" b="1" dirty="0"/>
              <a:t>.</a:t>
            </a:r>
          </a:p>
          <a:p>
            <a:pPr marL="0" indent="0">
              <a:buNone/>
            </a:pPr>
            <a:endParaRPr lang="ko-KR" altLang="en-US" sz="1800" dirty="0"/>
          </a:p>
          <a:p>
            <a:pPr lvl="1"/>
            <a:r>
              <a:rPr lang="ko-KR" altLang="en-US" sz="1800" dirty="0" err="1"/>
              <a:t>호이스트란</a:t>
            </a:r>
            <a:r>
              <a:rPr lang="ko-KR" altLang="en-US" sz="1800" dirty="0"/>
              <a:t> 변수의 정의가 그 범위에 따라 선언과 할당으로 분리되는 것을 의미한다</a:t>
            </a:r>
            <a:r>
              <a:rPr lang="en-US" altLang="ko-KR" sz="1800" dirty="0"/>
              <a:t>.</a:t>
            </a:r>
            <a:endParaRPr lang="ko-KR" altLang="en-US" sz="1800" dirty="0"/>
          </a:p>
          <a:p>
            <a:pPr lvl="1"/>
            <a:r>
              <a:rPr lang="ko-KR" altLang="en-US" sz="1800" dirty="0"/>
              <a:t>즉</a:t>
            </a:r>
            <a:r>
              <a:rPr lang="en-US" altLang="ko-KR" sz="1800" dirty="0"/>
              <a:t>, </a:t>
            </a:r>
            <a:r>
              <a:rPr lang="ko-KR" altLang="en-US" sz="1800" dirty="0"/>
              <a:t>변수가 함수 내에서 정의되었을 경우</a:t>
            </a:r>
            <a:r>
              <a:rPr lang="en-US" altLang="ko-KR" sz="1800" dirty="0"/>
              <a:t>, </a:t>
            </a:r>
            <a:r>
              <a:rPr lang="ko-KR" altLang="en-US" sz="1800" dirty="0"/>
              <a:t>선언이 함수의 최상위로</a:t>
            </a:r>
            <a:r>
              <a:rPr lang="en-US" altLang="ko-KR" sz="1800" dirty="0"/>
              <a:t>,</a:t>
            </a:r>
            <a:endParaRPr lang="ko-KR" altLang="en-US" sz="1800" dirty="0"/>
          </a:p>
          <a:p>
            <a:pPr lvl="1"/>
            <a:r>
              <a:rPr lang="ko-KR" altLang="en-US" sz="1800" dirty="0"/>
              <a:t>함수 바깥에서 정의되었을 경우</a:t>
            </a:r>
            <a:r>
              <a:rPr lang="en-US" altLang="ko-KR" sz="1800" dirty="0"/>
              <a:t>, </a:t>
            </a:r>
            <a:r>
              <a:rPr lang="ko-KR" altLang="en-US" sz="1800" dirty="0"/>
              <a:t>전역 컨텍스트의 최상위로 변경이 된다</a:t>
            </a:r>
            <a:r>
              <a:rPr lang="en-US" altLang="ko-KR" sz="1800" dirty="0"/>
              <a:t>.</a:t>
            </a:r>
          </a:p>
          <a:p>
            <a:pPr lvl="1"/>
            <a:endParaRPr lang="en-US" altLang="ko-KR" sz="1800" dirty="0"/>
          </a:p>
          <a:p>
            <a:pPr marL="457200" lvl="1" indent="0">
              <a:buNone/>
            </a:pP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EA3A69-4D2F-467B-8961-3D06F5198E1F}"/>
              </a:ext>
            </a:extLst>
          </p:cNvPr>
          <p:cNvSpPr txBox="1"/>
          <p:nvPr/>
        </p:nvSpPr>
        <p:spPr>
          <a:xfrm>
            <a:off x="6899564" y="1209964"/>
            <a:ext cx="4454236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a = 10;</a:t>
            </a:r>
          </a:p>
          <a:p>
            <a:br>
              <a:rPr lang="en-US" altLang="ko-KR" b="1" dirty="0"/>
            </a:br>
            <a:r>
              <a:rPr lang="en-US" altLang="ko-KR" b="1" dirty="0"/>
              <a:t>console.log("a = ", a);</a:t>
            </a:r>
          </a:p>
          <a:p>
            <a:r>
              <a:rPr lang="en-US" altLang="ko-KR" b="1" dirty="0"/>
              <a:t>var a; //</a:t>
            </a:r>
            <a:r>
              <a:rPr lang="ko-KR" altLang="en-US" b="1" dirty="0"/>
              <a:t>위의 값 </a:t>
            </a:r>
            <a:r>
              <a:rPr lang="en-US" altLang="ko-KR" b="1" dirty="0"/>
              <a:t>10</a:t>
            </a:r>
            <a:r>
              <a:rPr lang="ko-KR" altLang="en-US" b="1" dirty="0"/>
              <a:t>을 기억하고 있음</a:t>
            </a:r>
          </a:p>
          <a:p>
            <a:r>
              <a:rPr lang="en-US" altLang="ko-KR" b="1" dirty="0"/>
              <a:t>a = a + 1;</a:t>
            </a:r>
          </a:p>
          <a:p>
            <a:r>
              <a:rPr lang="en-US" altLang="ko-KR" b="1" dirty="0"/>
              <a:t>console.log("a = ", a);</a:t>
            </a:r>
          </a:p>
          <a:p>
            <a:endParaRPr lang="en-US" altLang="ko-KR" b="1" dirty="0"/>
          </a:p>
          <a:p>
            <a:endParaRPr lang="en-US" altLang="ko-KR" b="1" dirty="0"/>
          </a:p>
          <a:p>
            <a:r>
              <a:rPr lang="en-US" altLang="ko-KR" b="1" dirty="0"/>
              <a:t>//if </a:t>
            </a:r>
            <a:r>
              <a:rPr lang="ko-KR" altLang="en-US" b="1" dirty="0" err="1"/>
              <a:t>불럭내에서</a:t>
            </a:r>
            <a:r>
              <a:rPr lang="ko-KR" altLang="en-US" b="1" dirty="0"/>
              <a:t> 선언된 변수가 별도로 취급되지 않는다</a:t>
            </a:r>
            <a:r>
              <a:rPr lang="en-US" altLang="ko-KR" b="1" dirty="0"/>
              <a:t>. happy</a:t>
            </a:r>
            <a:r>
              <a:rPr lang="ko-KR" altLang="en-US" b="1" dirty="0"/>
              <a:t>가 출력된다</a:t>
            </a:r>
            <a:r>
              <a:rPr lang="en-US" altLang="ko-KR" b="1" dirty="0"/>
              <a:t>. </a:t>
            </a:r>
          </a:p>
          <a:p>
            <a:r>
              <a:rPr lang="en-US" altLang="ko-KR" b="1" dirty="0"/>
              <a:t>var </a:t>
            </a:r>
            <a:r>
              <a:rPr lang="en-US" altLang="ko-KR" b="1" dirty="0" err="1"/>
              <a:t>myName</a:t>
            </a:r>
            <a:r>
              <a:rPr lang="en-US" altLang="ko-KR" b="1" dirty="0"/>
              <a:t>=“sad”;</a:t>
            </a:r>
          </a:p>
          <a:p>
            <a:r>
              <a:rPr lang="en-US" altLang="ko-KR" b="1" dirty="0"/>
              <a:t>if(true){</a:t>
            </a:r>
          </a:p>
          <a:p>
            <a:r>
              <a:rPr lang="en-US" altLang="ko-KR" b="1" dirty="0"/>
              <a:t>    var </a:t>
            </a:r>
            <a:r>
              <a:rPr lang="en-US" altLang="ko-KR" b="1" dirty="0" err="1"/>
              <a:t>myName</a:t>
            </a:r>
            <a:r>
              <a:rPr lang="en-US" altLang="ko-KR" b="1" dirty="0"/>
              <a:t>=“happy”;</a:t>
            </a:r>
          </a:p>
          <a:p>
            <a:r>
              <a:rPr lang="en-US" altLang="ko-KR" b="1" dirty="0"/>
              <a:t>}</a:t>
            </a:r>
          </a:p>
          <a:p>
            <a:endParaRPr lang="en-US" altLang="ko-KR" b="1" dirty="0"/>
          </a:p>
          <a:p>
            <a:r>
              <a:rPr lang="en-US" altLang="ko-KR" b="1" dirty="0"/>
              <a:t>console.log(</a:t>
            </a:r>
            <a:r>
              <a:rPr lang="en-US" altLang="ko-KR" b="1" dirty="0" err="1"/>
              <a:t>myName</a:t>
            </a:r>
            <a:r>
              <a:rPr lang="en-US" altLang="ko-KR" b="1" dirty="0"/>
              <a:t>); </a:t>
            </a:r>
            <a:br>
              <a:rPr lang="en-US" altLang="ko-KR" b="1" dirty="0"/>
            </a:br>
            <a:endParaRPr lang="en-US" altLang="ko-KR" b="1" dirty="0"/>
          </a:p>
          <a:p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3AB9FC0-D98E-47CB-8374-A0C48F494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19812-4546-4238-9E4C-3C8554596443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77423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F9F347-6B43-4CE3-9FD6-FA4D9511E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var</a:t>
            </a:r>
            <a:r>
              <a:rPr lang="ko-KR" altLang="en-US" dirty="0"/>
              <a:t> 과 </a:t>
            </a:r>
            <a:r>
              <a:rPr lang="en-US" altLang="ko-KR" dirty="0"/>
              <a:t>let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7EC7CBA-F95F-4FE1-9E30-3E6998D357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자바스크립트에서는 </a:t>
            </a:r>
            <a:r>
              <a:rPr lang="en-US" altLang="ko-KR" dirty="0"/>
              <a:t>var  </a:t>
            </a:r>
            <a:r>
              <a:rPr lang="ko-KR" altLang="en-US" dirty="0"/>
              <a:t>로 변수를 선언하였다</a:t>
            </a:r>
            <a:endParaRPr lang="en-US" altLang="ko-KR" dirty="0"/>
          </a:p>
          <a:p>
            <a:r>
              <a:rPr lang="ko-KR" altLang="en-US" dirty="0"/>
              <a:t>변수선언시</a:t>
            </a:r>
            <a:r>
              <a:rPr lang="en-US" altLang="ko-KR" dirty="0"/>
              <a:t>, </a:t>
            </a:r>
            <a:r>
              <a:rPr lang="ko-KR" altLang="en-US" dirty="0"/>
              <a:t>변수의 타입도 지정하지 않았다 </a:t>
            </a:r>
            <a:endParaRPr lang="en-US" altLang="ko-KR" dirty="0"/>
          </a:p>
          <a:p>
            <a:r>
              <a:rPr lang="ko-KR" altLang="en-US" dirty="0"/>
              <a:t>자바스크립트는 타입안정성을 포기하고 속도를 택했고</a:t>
            </a:r>
            <a:r>
              <a:rPr lang="en-US" altLang="ko-KR" dirty="0"/>
              <a:t>(</a:t>
            </a:r>
            <a:r>
              <a:rPr lang="ko-KR" altLang="en-US" dirty="0" err="1"/>
              <a:t>동적타이핑</a:t>
            </a:r>
            <a:r>
              <a:rPr lang="en-US" altLang="ko-KR" dirty="0"/>
              <a:t>), </a:t>
            </a:r>
            <a:r>
              <a:rPr lang="ko-KR" altLang="en-US" dirty="0"/>
              <a:t>타입스크립트는 컴파일시간에 타입검사를 수행한다</a:t>
            </a:r>
            <a:r>
              <a:rPr lang="en-US" altLang="ko-KR" dirty="0"/>
              <a:t>. </a:t>
            </a:r>
            <a:r>
              <a:rPr lang="ko-KR" altLang="en-US" dirty="0"/>
              <a:t>그러나 타입스크립트는 컴파일 </a:t>
            </a:r>
            <a:r>
              <a:rPr lang="ko-KR" altLang="en-US" dirty="0" err="1"/>
              <a:t>단계까지만</a:t>
            </a:r>
            <a:r>
              <a:rPr lang="ko-KR" altLang="en-US" dirty="0"/>
              <a:t> 사용되고 실행은 자바스크립트로 이루어진다 </a:t>
            </a:r>
            <a:endParaRPr lang="en-US" altLang="ko-KR" dirty="0"/>
          </a:p>
          <a:p>
            <a:r>
              <a:rPr lang="en-US" altLang="ko-KR" dirty="0"/>
              <a:t>var </a:t>
            </a:r>
            <a:r>
              <a:rPr lang="ko-KR" altLang="en-US" dirty="0"/>
              <a:t>로 변수 선언시의 문제점은 </a:t>
            </a:r>
            <a:r>
              <a:rPr lang="en-US" altLang="ko-KR" dirty="0"/>
              <a:t>var </a:t>
            </a:r>
            <a:r>
              <a:rPr lang="ko-KR" altLang="en-US" dirty="0"/>
              <a:t>은 </a:t>
            </a:r>
            <a:r>
              <a:rPr lang="ko-KR" altLang="en-US" dirty="0" err="1"/>
              <a:t>호이스팅이</a:t>
            </a:r>
            <a:r>
              <a:rPr lang="ko-KR" altLang="en-US" dirty="0"/>
              <a:t> 일어나고 </a:t>
            </a:r>
            <a:r>
              <a:rPr lang="ko-KR" altLang="en-US" dirty="0" err="1"/>
              <a:t>블록레벨스코프도</a:t>
            </a:r>
            <a:r>
              <a:rPr lang="ko-KR" altLang="en-US" dirty="0"/>
              <a:t> 지원되지 않는다 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CBEB689-1330-4E67-9FD3-0F85870BB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19812-4546-4238-9E4C-3C8554596443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99853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6DB6F1-E92A-4F8F-BC6C-3E2EE1746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 </a:t>
            </a:r>
            <a:r>
              <a:rPr lang="ko-KR" altLang="en-US" dirty="0"/>
              <a:t>변수선언</a:t>
            </a:r>
            <a:r>
              <a:rPr lang="en-US" altLang="ko-KR" dirty="0"/>
              <a:t>(var)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EDAD06C-C768-432F-965A-3F517F3F22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b="1" dirty="0"/>
              <a:t>var a; //</a:t>
            </a:r>
            <a:r>
              <a:rPr lang="ko-KR" altLang="en-US" b="1" dirty="0"/>
              <a:t>기본적으로 </a:t>
            </a:r>
            <a:r>
              <a:rPr lang="en-US" altLang="ko-KR" b="1" dirty="0"/>
              <a:t>any</a:t>
            </a:r>
            <a:r>
              <a:rPr lang="ko-KR" altLang="en-US" b="1" dirty="0"/>
              <a:t>로 인식한다 </a:t>
            </a:r>
          </a:p>
          <a:p>
            <a:pPr marL="0" indent="0">
              <a:buNone/>
            </a:pPr>
            <a:r>
              <a:rPr lang="en-US" altLang="ko-KR" b="1" dirty="0"/>
              <a:t>a = 10;</a:t>
            </a:r>
          </a:p>
          <a:p>
            <a:pPr marL="0" indent="0">
              <a:buNone/>
            </a:pPr>
            <a:r>
              <a:rPr lang="en-US" altLang="ko-KR" b="1" dirty="0"/>
              <a:t>console.log(a);</a:t>
            </a:r>
          </a:p>
          <a:p>
            <a:pPr marL="0" indent="0">
              <a:buNone/>
            </a:pPr>
            <a:r>
              <a:rPr lang="en-US" altLang="ko-KR" b="1" dirty="0"/>
              <a:t>//</a:t>
            </a:r>
            <a:r>
              <a:rPr lang="ko-KR" altLang="en-US" b="1" dirty="0"/>
              <a:t>경고는 나오지만 작동은 한다 </a:t>
            </a:r>
          </a:p>
          <a:p>
            <a:pPr marL="0" indent="0">
              <a:buNone/>
            </a:pPr>
            <a:r>
              <a:rPr lang="en-US" altLang="ko-KR" b="1" dirty="0"/>
              <a:t>a = "test";</a:t>
            </a:r>
          </a:p>
          <a:p>
            <a:pPr marL="0" indent="0">
              <a:buNone/>
            </a:pPr>
            <a:r>
              <a:rPr lang="en-US" altLang="ko-KR" b="1" dirty="0"/>
              <a:t>console.log(a);</a:t>
            </a:r>
          </a:p>
          <a:p>
            <a:pPr marL="0" indent="0">
              <a:buNone/>
            </a:pPr>
            <a:r>
              <a:rPr lang="en-US" altLang="ko-KR" b="1" dirty="0"/>
              <a:t>//</a:t>
            </a:r>
            <a:r>
              <a:rPr lang="ko-KR" altLang="en-US" b="1" dirty="0"/>
              <a:t>타입체크를 정확하게 하지 않아서</a:t>
            </a:r>
            <a:r>
              <a:rPr lang="en-US" altLang="ko-KR" b="1" dirty="0"/>
              <a:t>, </a:t>
            </a:r>
            <a:r>
              <a:rPr lang="ko-KR" altLang="en-US" b="1" dirty="0"/>
              <a:t>번역시에 문제가 있음을 알 수 없다</a:t>
            </a:r>
            <a:r>
              <a:rPr lang="en-US" altLang="ko-KR" b="1" dirty="0"/>
              <a:t>. </a:t>
            </a:r>
            <a:br>
              <a:rPr lang="en-US" altLang="ko-KR" b="1" dirty="0"/>
            </a:br>
            <a:br>
              <a:rPr lang="en-US" altLang="ko-KR" b="1" dirty="0"/>
            </a:br>
            <a:endParaRPr lang="en-US" altLang="ko-KR" b="1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9D86E32-81D2-4CAA-A6FF-D9EC80D99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19812-4546-4238-9E4C-3C8554596443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16180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C7F2F3-AE1A-4293-8DE5-D5477CB67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호이스팅</a:t>
            </a:r>
            <a:r>
              <a:rPr lang="ko-KR" altLang="en-US" dirty="0"/>
              <a:t>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49B3F3D-C7C0-4156-99E7-32B33D4981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변수 선언이 변수 사용보다 뒤에 있더라도 동작한다 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B0315F3-BE5C-4F60-9496-3014544BE8EC}"/>
              </a:ext>
            </a:extLst>
          </p:cNvPr>
          <p:cNvSpPr/>
          <p:nvPr/>
        </p:nvSpPr>
        <p:spPr>
          <a:xfrm>
            <a:off x="2313992" y="2612571"/>
            <a:ext cx="5859624" cy="269654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469900" marR="5080" indent="-457200" algn="l">
              <a:lnSpc>
                <a:spcPct val="114100"/>
              </a:lnSpc>
            </a:pPr>
            <a:r>
              <a:rPr lang="en-US" altLang="ko-KR" dirty="0" err="1">
                <a:solidFill>
                  <a:schemeClr val="tx1"/>
                </a:solidFill>
              </a:rPr>
              <a:t>helloMessage</a:t>
            </a:r>
            <a:r>
              <a:rPr lang="en-US" altLang="ko-KR" dirty="0">
                <a:solidFill>
                  <a:schemeClr val="tx1"/>
                </a:solidFill>
              </a:rPr>
              <a:t> = ‘</a:t>
            </a:r>
            <a:r>
              <a:rPr lang="ko-KR" altLang="en-US" dirty="0">
                <a:solidFill>
                  <a:schemeClr val="tx1"/>
                </a:solidFill>
              </a:rPr>
              <a:t>안녕하세요</a:t>
            </a:r>
            <a:r>
              <a:rPr lang="en-US" altLang="ko-KR" dirty="0">
                <a:solidFill>
                  <a:schemeClr val="tx1"/>
                </a:solidFill>
              </a:rPr>
              <a:t>’;</a:t>
            </a:r>
          </a:p>
          <a:p>
            <a:pPr marL="469900" marR="5080" indent="-457200" algn="l">
              <a:lnSpc>
                <a:spcPct val="114100"/>
              </a:lnSpc>
            </a:pPr>
            <a:r>
              <a:rPr lang="en-US" altLang="ko-KR" dirty="0">
                <a:solidFill>
                  <a:schemeClr val="tx1"/>
                </a:solidFill>
              </a:rPr>
              <a:t>console.log(</a:t>
            </a:r>
            <a:r>
              <a:rPr lang="en-US" altLang="ko-KR" dirty="0" err="1">
                <a:solidFill>
                  <a:schemeClr val="tx1"/>
                </a:solidFill>
              </a:rPr>
              <a:t>helloMessage</a:t>
            </a:r>
            <a:r>
              <a:rPr lang="en-US" altLang="ko-KR" dirty="0">
                <a:solidFill>
                  <a:schemeClr val="tx1"/>
                </a:solidFill>
              </a:rPr>
              <a:t>);</a:t>
            </a:r>
          </a:p>
          <a:p>
            <a:pPr marL="469900" marR="5080" indent="-457200" algn="l">
              <a:lnSpc>
                <a:spcPct val="114100"/>
              </a:lnSpc>
            </a:pPr>
            <a:r>
              <a:rPr lang="en-US" altLang="ko-KR" dirty="0">
                <a:solidFill>
                  <a:schemeClr val="tx1"/>
                </a:solidFill>
              </a:rPr>
              <a:t>var </a:t>
            </a:r>
            <a:r>
              <a:rPr lang="en-US" altLang="ko-KR" dirty="0" err="1">
                <a:solidFill>
                  <a:schemeClr val="tx1"/>
                </a:solidFill>
              </a:rPr>
              <a:t>helloMessage</a:t>
            </a:r>
            <a:r>
              <a:rPr lang="en-US" altLang="ko-KR" dirty="0">
                <a:solidFill>
                  <a:schemeClr val="tx1"/>
                </a:solidFill>
              </a:rPr>
              <a:t>;</a:t>
            </a:r>
          </a:p>
          <a:p>
            <a:pPr marL="469900" marR="5080" indent="-457200">
              <a:lnSpc>
                <a:spcPct val="114100"/>
              </a:lnSpc>
            </a:pPr>
            <a:r>
              <a:rPr lang="en-US" altLang="ko-KR" dirty="0">
                <a:solidFill>
                  <a:schemeClr val="tx1"/>
                </a:solidFill>
              </a:rPr>
              <a:t>console.log(</a:t>
            </a:r>
            <a:r>
              <a:rPr lang="en-US" altLang="ko-KR" dirty="0" err="1">
                <a:solidFill>
                  <a:schemeClr val="tx1"/>
                </a:solidFill>
              </a:rPr>
              <a:t>helloMessage</a:t>
            </a:r>
            <a:r>
              <a:rPr lang="en-US" altLang="ko-KR" dirty="0">
                <a:solidFill>
                  <a:schemeClr val="tx1"/>
                </a:solidFill>
              </a:rPr>
              <a:t>);</a:t>
            </a:r>
          </a:p>
          <a:p>
            <a:pPr marL="469900" marR="5080" indent="-457200" algn="l">
              <a:lnSpc>
                <a:spcPct val="114100"/>
              </a:lnSpc>
            </a:pPr>
            <a:endParaRPr lang="en-US" altLang="ko-KR" dirty="0">
              <a:solidFill>
                <a:schemeClr val="tx1"/>
              </a:solidFill>
            </a:endParaRPr>
          </a:p>
          <a:p>
            <a:pPr marL="469900" marR="5080" indent="-457200" algn="l">
              <a:lnSpc>
                <a:spcPct val="114100"/>
              </a:lnSpc>
            </a:pPr>
            <a:r>
              <a:rPr lang="en-US" altLang="ko-KR" dirty="0">
                <a:solidFill>
                  <a:schemeClr val="tx1"/>
                </a:solidFill>
              </a:rPr>
              <a:t>//</a:t>
            </a:r>
            <a:r>
              <a:rPr lang="ko-KR" altLang="en-US" dirty="0">
                <a:solidFill>
                  <a:schemeClr val="tx1"/>
                </a:solidFill>
              </a:rPr>
              <a:t>동일하게 결과가 안녕하세요 라고 나온다 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B827C01-DD25-457F-932E-2A9585211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19812-4546-4238-9E4C-3C8554596443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23516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8152B9-67E1-49B2-A9AD-6BED2D17B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블록레벨스코프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F9F453-28B5-4B86-A7E6-5523CECA4B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66965E1-2CB7-4694-B9BC-F0FC64E7E493}"/>
              </a:ext>
            </a:extLst>
          </p:cNvPr>
          <p:cNvSpPr/>
          <p:nvPr/>
        </p:nvSpPr>
        <p:spPr>
          <a:xfrm>
            <a:off x="1184988" y="1698171"/>
            <a:ext cx="4376057" cy="406814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b="1" dirty="0">
                <a:solidFill>
                  <a:schemeClr val="tx1"/>
                </a:solidFill>
              </a:rPr>
              <a:t>//</a:t>
            </a:r>
            <a:r>
              <a:rPr lang="ko-KR" altLang="en-US" b="1" dirty="0">
                <a:solidFill>
                  <a:schemeClr val="tx1"/>
                </a:solidFill>
              </a:rPr>
              <a:t>함수레벨 </a:t>
            </a:r>
            <a:r>
              <a:rPr lang="ko-KR" altLang="en-US" b="1" dirty="0" err="1">
                <a:solidFill>
                  <a:schemeClr val="tx1"/>
                </a:solidFill>
              </a:rPr>
              <a:t>스코프는</a:t>
            </a:r>
            <a:r>
              <a:rPr lang="ko-KR" altLang="en-US" b="1" dirty="0">
                <a:solidFill>
                  <a:schemeClr val="tx1"/>
                </a:solidFill>
              </a:rPr>
              <a:t> 적용됨 </a:t>
            </a:r>
          </a:p>
          <a:p>
            <a:r>
              <a:rPr lang="en-US" altLang="ko-KR" b="1" dirty="0" err="1">
                <a:solidFill>
                  <a:schemeClr val="tx1"/>
                </a:solidFill>
              </a:rPr>
              <a:t>helloMessage</a:t>
            </a:r>
            <a:r>
              <a:rPr lang="en-US" altLang="ko-KR" b="1" dirty="0">
                <a:solidFill>
                  <a:schemeClr val="tx1"/>
                </a:solidFill>
              </a:rPr>
              <a:t> = "</a:t>
            </a:r>
            <a:r>
              <a:rPr lang="ko-KR" altLang="en-US" b="1" dirty="0">
                <a:solidFill>
                  <a:schemeClr val="tx1"/>
                </a:solidFill>
              </a:rPr>
              <a:t>반갑습니다</a:t>
            </a:r>
            <a:r>
              <a:rPr lang="en-US" altLang="ko-KR" b="1" dirty="0">
                <a:solidFill>
                  <a:schemeClr val="tx1"/>
                </a:solidFill>
              </a:rPr>
              <a:t>."</a:t>
            </a:r>
            <a:endParaRPr lang="ko-KR" altLang="en-US" b="1" dirty="0">
              <a:solidFill>
                <a:schemeClr val="tx1"/>
              </a:solidFill>
            </a:endParaRPr>
          </a:p>
          <a:p>
            <a:r>
              <a:rPr lang="en-US" altLang="ko-KR" b="1" dirty="0">
                <a:solidFill>
                  <a:schemeClr val="tx1"/>
                </a:solidFill>
              </a:rPr>
              <a:t>function </a:t>
            </a:r>
            <a:r>
              <a:rPr lang="en-US" altLang="ko-KR" b="1" dirty="0" err="1">
                <a:solidFill>
                  <a:schemeClr val="tx1"/>
                </a:solidFill>
              </a:rPr>
              <a:t>myfunc</a:t>
            </a:r>
            <a:r>
              <a:rPr lang="en-US" altLang="ko-KR" b="1" dirty="0">
                <a:solidFill>
                  <a:schemeClr val="tx1"/>
                </a:solidFill>
              </a:rPr>
              <a:t>(){</a:t>
            </a:r>
          </a:p>
          <a:p>
            <a:r>
              <a:rPr lang="en-US" altLang="ko-KR" b="1" dirty="0">
                <a:solidFill>
                  <a:schemeClr val="tx1"/>
                </a:solidFill>
              </a:rPr>
              <a:t>   var </a:t>
            </a:r>
            <a:r>
              <a:rPr lang="en-US" altLang="ko-KR" b="1" dirty="0" err="1">
                <a:solidFill>
                  <a:schemeClr val="tx1"/>
                </a:solidFill>
              </a:rPr>
              <a:t>helloMessage</a:t>
            </a:r>
            <a:r>
              <a:rPr lang="en-US" altLang="ko-KR" b="1" dirty="0">
                <a:solidFill>
                  <a:schemeClr val="tx1"/>
                </a:solidFill>
              </a:rPr>
              <a:t>="</a:t>
            </a:r>
            <a:r>
              <a:rPr lang="ko-KR" altLang="en-US" b="1" dirty="0">
                <a:solidFill>
                  <a:schemeClr val="tx1"/>
                </a:solidFill>
              </a:rPr>
              <a:t>안녕히 가세요</a:t>
            </a:r>
            <a:r>
              <a:rPr lang="en-US" altLang="ko-KR" b="1" dirty="0">
                <a:solidFill>
                  <a:schemeClr val="tx1"/>
                </a:solidFill>
              </a:rPr>
              <a:t>";</a:t>
            </a:r>
          </a:p>
          <a:p>
            <a:r>
              <a:rPr lang="en-US" altLang="ko-KR" b="1" dirty="0">
                <a:solidFill>
                  <a:schemeClr val="tx1"/>
                </a:solidFill>
              </a:rPr>
              <a:t>   console.log(</a:t>
            </a:r>
            <a:r>
              <a:rPr lang="en-US" altLang="ko-KR" b="1" dirty="0" err="1">
                <a:solidFill>
                  <a:schemeClr val="tx1"/>
                </a:solidFill>
              </a:rPr>
              <a:t>helloMessage</a:t>
            </a:r>
            <a:r>
              <a:rPr lang="en-US" altLang="ko-KR" b="1" dirty="0">
                <a:solidFill>
                  <a:schemeClr val="tx1"/>
                </a:solidFill>
              </a:rPr>
              <a:t>);</a:t>
            </a:r>
          </a:p>
          <a:p>
            <a:r>
              <a:rPr lang="en-US" altLang="ko-KR" b="1" dirty="0">
                <a:solidFill>
                  <a:schemeClr val="tx1"/>
                </a:solidFill>
              </a:rPr>
              <a:t>}</a:t>
            </a:r>
          </a:p>
          <a:p>
            <a:br>
              <a:rPr lang="en-US" altLang="ko-KR" b="1" dirty="0">
                <a:solidFill>
                  <a:schemeClr val="tx1"/>
                </a:solidFill>
              </a:rPr>
            </a:br>
            <a:r>
              <a:rPr lang="en-US" altLang="ko-KR" b="1" dirty="0" err="1">
                <a:solidFill>
                  <a:schemeClr val="tx1"/>
                </a:solidFill>
              </a:rPr>
              <a:t>myfunc</a:t>
            </a:r>
            <a:r>
              <a:rPr lang="en-US" altLang="ko-KR" b="1" dirty="0">
                <a:solidFill>
                  <a:schemeClr val="tx1"/>
                </a:solidFill>
              </a:rPr>
              <a:t>();</a:t>
            </a:r>
          </a:p>
          <a:p>
            <a:r>
              <a:rPr lang="en-US" altLang="ko-KR" b="1" dirty="0">
                <a:solidFill>
                  <a:schemeClr val="tx1"/>
                </a:solidFill>
              </a:rPr>
              <a:t>console.log(</a:t>
            </a:r>
            <a:r>
              <a:rPr lang="en-US" altLang="ko-KR" b="1" dirty="0" err="1">
                <a:solidFill>
                  <a:schemeClr val="tx1"/>
                </a:solidFill>
              </a:rPr>
              <a:t>helloMessage</a:t>
            </a:r>
            <a:r>
              <a:rPr lang="en-US" altLang="ko-KR" b="1" dirty="0">
                <a:solidFill>
                  <a:schemeClr val="tx1"/>
                </a:solidFill>
              </a:rPr>
              <a:t>);</a:t>
            </a:r>
          </a:p>
          <a:p>
            <a:endParaRPr lang="en-US" altLang="ko-KR" b="1" dirty="0">
              <a:solidFill>
                <a:schemeClr val="tx1"/>
              </a:solidFill>
            </a:endParaRPr>
          </a:p>
          <a:p>
            <a:r>
              <a:rPr lang="ko-KR" altLang="en-US" b="1" dirty="0">
                <a:solidFill>
                  <a:schemeClr val="tx1"/>
                </a:solidFill>
              </a:rPr>
              <a:t>결과 </a:t>
            </a:r>
            <a:endParaRPr lang="en-US" altLang="ko-KR" b="1" dirty="0">
              <a:solidFill>
                <a:schemeClr val="tx1"/>
              </a:solidFill>
            </a:endParaRPr>
          </a:p>
          <a:p>
            <a:r>
              <a:rPr lang="ko-KR" altLang="en-US" b="1" dirty="0" err="1">
                <a:solidFill>
                  <a:schemeClr val="tx1"/>
                </a:solidFill>
              </a:rPr>
              <a:t>안녕히가세요</a:t>
            </a:r>
            <a:endParaRPr lang="en-US" altLang="ko-KR" b="1" dirty="0">
              <a:solidFill>
                <a:schemeClr val="tx1"/>
              </a:solidFill>
            </a:endParaRPr>
          </a:p>
          <a:p>
            <a:r>
              <a:rPr lang="ko-KR" altLang="en-US" b="1" dirty="0">
                <a:solidFill>
                  <a:schemeClr val="tx1"/>
                </a:solidFill>
              </a:rPr>
              <a:t>반갑습니다</a:t>
            </a:r>
            <a:endParaRPr lang="en-US" altLang="ko-KR" b="1" dirty="0">
              <a:solidFill>
                <a:schemeClr val="tx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D057B30-1342-4567-A1B6-40F1887E2795}"/>
              </a:ext>
            </a:extLst>
          </p:cNvPr>
          <p:cNvSpPr/>
          <p:nvPr/>
        </p:nvSpPr>
        <p:spPr>
          <a:xfrm>
            <a:off x="6176865" y="1688841"/>
            <a:ext cx="4926564" cy="406814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br>
              <a:rPr lang="ko-KR" altLang="en-US" b="1" dirty="0">
                <a:solidFill>
                  <a:schemeClr val="tx1"/>
                </a:solidFill>
              </a:rPr>
            </a:br>
            <a:r>
              <a:rPr lang="en-US" altLang="ko-KR" b="1" dirty="0">
                <a:solidFill>
                  <a:schemeClr val="tx1"/>
                </a:solidFill>
              </a:rPr>
              <a:t>//</a:t>
            </a:r>
            <a:r>
              <a:rPr lang="ko-KR" altLang="en-US" b="1" dirty="0" err="1">
                <a:solidFill>
                  <a:schemeClr val="tx1"/>
                </a:solidFill>
              </a:rPr>
              <a:t>블록레벨스코프</a:t>
            </a:r>
            <a:r>
              <a:rPr lang="en-US" altLang="ko-KR" b="1" dirty="0">
                <a:solidFill>
                  <a:schemeClr val="tx1"/>
                </a:solidFill>
              </a:rPr>
              <a:t>-</a:t>
            </a:r>
            <a:r>
              <a:rPr lang="ko-KR" altLang="en-US" b="1" dirty="0" err="1">
                <a:solidFill>
                  <a:schemeClr val="tx1"/>
                </a:solidFill>
              </a:rPr>
              <a:t>안지켜짐</a:t>
            </a:r>
            <a:r>
              <a:rPr lang="ko-KR" altLang="en-US" b="1" dirty="0">
                <a:solidFill>
                  <a:schemeClr val="tx1"/>
                </a:solidFill>
              </a:rPr>
              <a:t> </a:t>
            </a:r>
          </a:p>
          <a:p>
            <a:r>
              <a:rPr lang="en-US" altLang="ko-KR" b="1" dirty="0" err="1">
                <a:solidFill>
                  <a:schemeClr val="tx1"/>
                </a:solidFill>
              </a:rPr>
              <a:t>helloMessage</a:t>
            </a:r>
            <a:r>
              <a:rPr lang="en-US" altLang="ko-KR" b="1" dirty="0">
                <a:solidFill>
                  <a:schemeClr val="tx1"/>
                </a:solidFill>
              </a:rPr>
              <a:t> = "</a:t>
            </a:r>
            <a:r>
              <a:rPr lang="ko-KR" altLang="en-US" b="1" dirty="0">
                <a:solidFill>
                  <a:schemeClr val="tx1"/>
                </a:solidFill>
              </a:rPr>
              <a:t>반갑습니다</a:t>
            </a:r>
            <a:r>
              <a:rPr lang="en-US" altLang="ko-KR" b="1" dirty="0">
                <a:solidFill>
                  <a:schemeClr val="tx1"/>
                </a:solidFill>
              </a:rPr>
              <a:t>."</a:t>
            </a:r>
            <a:endParaRPr lang="ko-KR" altLang="en-US" b="1" dirty="0">
              <a:solidFill>
                <a:schemeClr val="tx1"/>
              </a:solidFill>
            </a:endParaRPr>
          </a:p>
          <a:p>
            <a:r>
              <a:rPr lang="en-US" altLang="ko-KR" b="1" dirty="0">
                <a:solidFill>
                  <a:schemeClr val="tx1"/>
                </a:solidFill>
              </a:rPr>
              <a:t>if( true) </a:t>
            </a:r>
          </a:p>
          <a:p>
            <a:r>
              <a:rPr lang="en-US" altLang="ko-KR" b="1" dirty="0">
                <a:solidFill>
                  <a:schemeClr val="tx1"/>
                </a:solidFill>
              </a:rPr>
              <a:t>{</a:t>
            </a:r>
          </a:p>
          <a:p>
            <a:r>
              <a:rPr lang="en-US" altLang="ko-KR" b="1" dirty="0">
                <a:solidFill>
                  <a:schemeClr val="tx1"/>
                </a:solidFill>
              </a:rPr>
              <a:t>    var </a:t>
            </a:r>
            <a:r>
              <a:rPr lang="en-US" altLang="ko-KR" b="1" dirty="0" err="1">
                <a:solidFill>
                  <a:schemeClr val="tx1"/>
                </a:solidFill>
              </a:rPr>
              <a:t>helloMessage</a:t>
            </a:r>
            <a:r>
              <a:rPr lang="en-US" altLang="ko-KR" b="1" dirty="0">
                <a:solidFill>
                  <a:schemeClr val="tx1"/>
                </a:solidFill>
              </a:rPr>
              <a:t>="</a:t>
            </a:r>
            <a:r>
              <a:rPr lang="ko-KR" altLang="en-US" b="1" dirty="0">
                <a:solidFill>
                  <a:schemeClr val="tx1"/>
                </a:solidFill>
              </a:rPr>
              <a:t>안녕히 가세요</a:t>
            </a:r>
            <a:r>
              <a:rPr lang="en-US" altLang="ko-KR" b="1" dirty="0">
                <a:solidFill>
                  <a:schemeClr val="tx1"/>
                </a:solidFill>
              </a:rPr>
              <a:t>";</a:t>
            </a:r>
          </a:p>
          <a:p>
            <a:r>
              <a:rPr lang="en-US" altLang="ko-KR" b="1" dirty="0">
                <a:solidFill>
                  <a:schemeClr val="tx1"/>
                </a:solidFill>
              </a:rPr>
              <a:t>    console.log(</a:t>
            </a:r>
            <a:r>
              <a:rPr lang="en-US" altLang="ko-KR" b="1" dirty="0" err="1">
                <a:solidFill>
                  <a:schemeClr val="tx1"/>
                </a:solidFill>
              </a:rPr>
              <a:t>helloMessage</a:t>
            </a:r>
            <a:r>
              <a:rPr lang="en-US" altLang="ko-KR" b="1" dirty="0">
                <a:solidFill>
                  <a:schemeClr val="tx1"/>
                </a:solidFill>
              </a:rPr>
              <a:t>);</a:t>
            </a:r>
          </a:p>
          <a:p>
            <a:r>
              <a:rPr lang="en-US" altLang="ko-KR" b="1" dirty="0">
                <a:solidFill>
                  <a:schemeClr val="tx1"/>
                </a:solidFill>
              </a:rPr>
              <a:t>}</a:t>
            </a:r>
          </a:p>
          <a:p>
            <a:br>
              <a:rPr lang="en-US" altLang="ko-KR" b="1" dirty="0">
                <a:solidFill>
                  <a:schemeClr val="tx1"/>
                </a:solidFill>
              </a:rPr>
            </a:br>
            <a:r>
              <a:rPr lang="en-US" altLang="ko-KR" b="1" dirty="0">
                <a:solidFill>
                  <a:schemeClr val="tx1"/>
                </a:solidFill>
              </a:rPr>
              <a:t>console.log(</a:t>
            </a:r>
            <a:r>
              <a:rPr lang="en-US" altLang="ko-KR" b="1" dirty="0" err="1">
                <a:solidFill>
                  <a:schemeClr val="tx1"/>
                </a:solidFill>
              </a:rPr>
              <a:t>helloMessage</a:t>
            </a:r>
            <a:r>
              <a:rPr lang="en-US" altLang="ko-KR" b="1" dirty="0">
                <a:solidFill>
                  <a:schemeClr val="tx1"/>
                </a:solidFill>
              </a:rPr>
              <a:t>);</a:t>
            </a:r>
          </a:p>
          <a:p>
            <a:endParaRPr lang="en-US" altLang="ko-KR" b="1" dirty="0">
              <a:solidFill>
                <a:schemeClr val="tx1"/>
              </a:solidFill>
            </a:endParaRPr>
          </a:p>
          <a:p>
            <a:r>
              <a:rPr lang="ko-KR" altLang="en-US" b="1" dirty="0">
                <a:solidFill>
                  <a:schemeClr val="tx1"/>
                </a:solidFill>
              </a:rPr>
              <a:t>결과 </a:t>
            </a:r>
            <a:endParaRPr lang="en-US" altLang="ko-KR" b="1" dirty="0">
              <a:solidFill>
                <a:schemeClr val="tx1"/>
              </a:solidFill>
            </a:endParaRPr>
          </a:p>
          <a:p>
            <a:r>
              <a:rPr lang="ko-KR" altLang="en-US" b="1" dirty="0" err="1">
                <a:solidFill>
                  <a:schemeClr val="tx1"/>
                </a:solidFill>
              </a:rPr>
              <a:t>안녕히가세요</a:t>
            </a:r>
            <a:endParaRPr lang="en-US" altLang="ko-KR" b="1" dirty="0">
              <a:solidFill>
                <a:schemeClr val="tx1"/>
              </a:solidFill>
            </a:endParaRPr>
          </a:p>
          <a:p>
            <a:r>
              <a:rPr lang="ko-KR" altLang="en-US" b="1" dirty="0" err="1">
                <a:solidFill>
                  <a:schemeClr val="tx1"/>
                </a:solidFill>
              </a:rPr>
              <a:t>안녕히가세요</a:t>
            </a:r>
            <a:endParaRPr lang="en-US" altLang="ko-KR" b="1" dirty="0">
              <a:solidFill>
                <a:schemeClr val="tx1"/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9FABA04-C3DB-4B4B-88EE-0EEE25AD9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19812-4546-4238-9E4C-3C8554596443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66498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AFFEF0-B420-4058-8EE9-22D95DD2A8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let </a:t>
            </a:r>
            <a:r>
              <a:rPr lang="ko-KR" altLang="en-US" dirty="0" err="1"/>
              <a:t>선언자</a:t>
            </a:r>
            <a:r>
              <a:rPr lang="ko-KR" altLang="en-US" dirty="0"/>
              <a:t> 특징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FAE7A7F-6D58-4EE6-820C-ACAC54AEA4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같은 블록 내에서 같은 이름의 변수를 선언할 수 없다</a:t>
            </a:r>
            <a:endParaRPr lang="en-US" altLang="ko-KR" dirty="0"/>
          </a:p>
          <a:p>
            <a:r>
              <a:rPr lang="ko-KR" altLang="en-US" dirty="0"/>
              <a:t>변수를 초기화하기 전에는 변수에 접근할 수 없게 해서 </a:t>
            </a:r>
            <a:r>
              <a:rPr lang="ko-KR" altLang="en-US" dirty="0" err="1"/>
              <a:t>호이스팅을</a:t>
            </a:r>
            <a:r>
              <a:rPr lang="ko-KR" altLang="en-US" dirty="0"/>
              <a:t> 방지한다 </a:t>
            </a:r>
            <a:endParaRPr lang="en-US" altLang="ko-KR" dirty="0"/>
          </a:p>
          <a:p>
            <a:r>
              <a:rPr lang="ko-KR" altLang="en-US" dirty="0"/>
              <a:t>선언할 변수에 블록 레벨 </a:t>
            </a:r>
            <a:r>
              <a:rPr lang="ko-KR" altLang="en-US" dirty="0" err="1"/>
              <a:t>스코프를</a:t>
            </a:r>
            <a:r>
              <a:rPr lang="ko-KR" altLang="en-US" dirty="0"/>
              <a:t> 적용 한다 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A571676-7138-45B7-94B7-710EBDD46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19812-4546-4238-9E4C-3C8554596443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243590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03E309-2D0F-42C1-AA2B-23845AAB7E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변수선언 </a:t>
            </a:r>
            <a:r>
              <a:rPr lang="en-US" altLang="ko-KR" dirty="0"/>
              <a:t>(let, const</a:t>
            </a:r>
            <a:r>
              <a:rPr lang="ko-KR" altLang="en-US" dirty="0"/>
              <a:t> 추가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E312F0A-7BD4-4AF0-B92D-46FBA2F1EA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b="1" dirty="0"/>
              <a:t>//</a:t>
            </a:r>
            <a:r>
              <a:rPr lang="ko-KR" altLang="en-US" b="1" dirty="0"/>
              <a:t>엄격한 타입체크를 한다 </a:t>
            </a:r>
            <a:endParaRPr lang="en-US" altLang="ko-KR" b="1" dirty="0"/>
          </a:p>
          <a:p>
            <a:pPr marL="0" indent="0">
              <a:buNone/>
            </a:pPr>
            <a:r>
              <a:rPr lang="en-US" altLang="ko-KR" b="1" dirty="0"/>
              <a:t>let b1:number;</a:t>
            </a:r>
          </a:p>
          <a:p>
            <a:pPr marL="0" indent="0">
              <a:buNone/>
            </a:pPr>
            <a:br>
              <a:rPr lang="en-US" altLang="ko-KR" b="1" dirty="0"/>
            </a:br>
            <a:r>
              <a:rPr lang="en-US" altLang="ko-KR" b="1" dirty="0"/>
              <a:t>b1=10;</a:t>
            </a:r>
          </a:p>
          <a:p>
            <a:pPr marL="0" indent="0">
              <a:buNone/>
            </a:pPr>
            <a:r>
              <a:rPr lang="en-US" altLang="ko-KR" b="1" dirty="0"/>
              <a:t>console.log(b1);</a:t>
            </a:r>
          </a:p>
          <a:p>
            <a:pPr marL="0" indent="0">
              <a:buNone/>
            </a:pPr>
            <a:br>
              <a:rPr lang="en-US" altLang="ko-KR" b="1" dirty="0"/>
            </a:br>
            <a:r>
              <a:rPr lang="en-US" altLang="ko-KR" b="1" dirty="0"/>
              <a:t>b1="test";       //error </a:t>
            </a:r>
            <a:r>
              <a:rPr lang="ko-KR" altLang="en-US" b="1" dirty="0"/>
              <a:t>발생 </a:t>
            </a:r>
            <a:endParaRPr lang="en-US" altLang="ko-KR" b="1" dirty="0"/>
          </a:p>
          <a:p>
            <a:pPr marL="0" indent="0">
              <a:buNone/>
            </a:pPr>
            <a:r>
              <a:rPr lang="en-US" altLang="ko-KR" b="1" dirty="0"/>
              <a:t>console.log(b1);</a:t>
            </a:r>
          </a:p>
          <a:p>
            <a:pPr marL="0" indent="0">
              <a:buNone/>
            </a:pPr>
            <a:endParaRPr lang="en-US" altLang="ko-KR" b="1" dirty="0"/>
          </a:p>
          <a:p>
            <a:pPr marL="0" indent="0">
              <a:buNone/>
            </a:pPr>
            <a:r>
              <a:rPr lang="en-US" altLang="ko-KR" b="1" dirty="0" err="1"/>
              <a:t>tsc</a:t>
            </a:r>
            <a:r>
              <a:rPr lang="en-US" altLang="ko-KR" b="1" dirty="0"/>
              <a:t> </a:t>
            </a:r>
            <a:r>
              <a:rPr lang="ko-KR" altLang="en-US" b="1" dirty="0"/>
              <a:t>변수선언</a:t>
            </a:r>
            <a:r>
              <a:rPr lang="en-US" altLang="ko-KR" b="1" dirty="0"/>
              <a:t>2.ts</a:t>
            </a:r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0A77781-BE6A-41E5-88BA-1B26B1267C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9695" y="3176393"/>
            <a:ext cx="6345943" cy="2047875"/>
          </a:xfrm>
          <a:prstGeom prst="rect">
            <a:avLst/>
          </a:prstGeom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978044F-00CA-4BB6-BECC-7D82899487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19812-4546-4238-9E4C-3C8554596443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670505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CAFDFB-93C9-4F9F-9E26-539901A24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변수선언 </a:t>
            </a:r>
            <a:r>
              <a:rPr lang="en-US" altLang="ko-KR" dirty="0"/>
              <a:t>: </a:t>
            </a:r>
            <a:r>
              <a:rPr lang="en-US" altLang="ko-KR" dirty="0" err="1"/>
              <a:t>hello.ts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9C151AB-FF11-434E-91AF-5F00055D13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altLang="ko-KR" b="1" dirty="0"/>
              <a:t>let a:number;</a:t>
            </a:r>
          </a:p>
          <a:p>
            <a:pPr marL="0" indent="0">
              <a:buNone/>
            </a:pPr>
            <a:r>
              <a:rPr lang="en-US" altLang="ko-KR" b="1" dirty="0"/>
              <a:t>let b:number;</a:t>
            </a:r>
          </a:p>
          <a:p>
            <a:pPr marL="0" indent="0">
              <a:buNone/>
            </a:pPr>
            <a:r>
              <a:rPr lang="en-US" altLang="ko-KR" b="1" dirty="0"/>
              <a:t>let c:number;</a:t>
            </a:r>
          </a:p>
          <a:p>
            <a:pPr marL="0" indent="0">
              <a:buNone/>
            </a:pPr>
            <a:br>
              <a:rPr lang="en-US" altLang="ko-KR" b="1" dirty="0"/>
            </a:br>
            <a:r>
              <a:rPr lang="en-US" altLang="ko-KR" b="1" dirty="0"/>
              <a:t>a = 10;</a:t>
            </a:r>
          </a:p>
          <a:p>
            <a:pPr marL="0" indent="0">
              <a:buNone/>
            </a:pPr>
            <a:r>
              <a:rPr lang="en-US" altLang="ko-KR" b="1" dirty="0"/>
              <a:t>b = 20;</a:t>
            </a:r>
          </a:p>
          <a:p>
            <a:pPr marL="0" indent="0">
              <a:buNone/>
            </a:pPr>
            <a:r>
              <a:rPr lang="en-US" altLang="ko-KR" b="1" dirty="0"/>
              <a:t>c = </a:t>
            </a:r>
            <a:r>
              <a:rPr lang="en-US" altLang="ko-KR" b="1" dirty="0" err="1"/>
              <a:t>a+b</a:t>
            </a:r>
            <a:r>
              <a:rPr lang="en-US" altLang="ko-KR" b="1" dirty="0"/>
              <a:t>;</a:t>
            </a:r>
          </a:p>
          <a:p>
            <a:pPr marL="0" indent="0">
              <a:buNone/>
            </a:pPr>
            <a:br>
              <a:rPr lang="en-US" altLang="ko-KR" b="1" dirty="0"/>
            </a:br>
            <a:r>
              <a:rPr lang="en-US" altLang="ko-KR" b="1" dirty="0"/>
              <a:t>console.log("a = ", a);</a:t>
            </a:r>
          </a:p>
          <a:p>
            <a:pPr marL="0" indent="0">
              <a:buNone/>
            </a:pPr>
            <a:r>
              <a:rPr lang="en-US" altLang="ko-KR" b="1" dirty="0"/>
              <a:t>console.log("b = ", b);</a:t>
            </a:r>
          </a:p>
          <a:p>
            <a:pPr marL="0" indent="0">
              <a:buNone/>
            </a:pPr>
            <a:r>
              <a:rPr lang="en-US" altLang="ko-KR" b="1" dirty="0"/>
              <a:t>console.log("c = ", c);</a:t>
            </a:r>
          </a:p>
          <a:p>
            <a:pPr marL="0" indent="0">
              <a:buNone/>
            </a:pPr>
            <a:endParaRPr lang="en-US" altLang="ko-KR" b="1" dirty="0"/>
          </a:p>
          <a:p>
            <a:pPr marL="0" indent="0">
              <a:buNone/>
            </a:pPr>
            <a:r>
              <a:rPr lang="en-US" altLang="ko-KR" b="1" dirty="0" err="1"/>
              <a:t>tsc</a:t>
            </a:r>
            <a:r>
              <a:rPr lang="en-US" altLang="ko-KR" b="1" dirty="0"/>
              <a:t> hello</a:t>
            </a:r>
          </a:p>
          <a:p>
            <a:pPr marL="0" indent="0">
              <a:buNone/>
            </a:pPr>
            <a:r>
              <a:rPr lang="en-US" altLang="ko-KR" b="1" dirty="0"/>
              <a:t>node hello </a:t>
            </a:r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D1126DD-AEFE-4C37-B979-9825EEF53402}"/>
              </a:ext>
            </a:extLst>
          </p:cNvPr>
          <p:cNvSpPr txBox="1"/>
          <p:nvPr/>
        </p:nvSpPr>
        <p:spPr>
          <a:xfrm>
            <a:off x="7259216" y="1420308"/>
            <a:ext cx="387220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filename : hello.js </a:t>
            </a:r>
          </a:p>
          <a:p>
            <a:r>
              <a:rPr lang="en-US" altLang="ko-KR" b="1" dirty="0"/>
              <a:t>var a;</a:t>
            </a:r>
          </a:p>
          <a:p>
            <a:r>
              <a:rPr lang="en-US" altLang="ko-KR" b="1" dirty="0"/>
              <a:t>var b;</a:t>
            </a:r>
          </a:p>
          <a:p>
            <a:r>
              <a:rPr lang="en-US" altLang="ko-KR" b="1" dirty="0"/>
              <a:t>var c;</a:t>
            </a:r>
          </a:p>
          <a:p>
            <a:r>
              <a:rPr lang="en-US" altLang="ko-KR" b="1" dirty="0"/>
              <a:t>a = 10;</a:t>
            </a:r>
          </a:p>
          <a:p>
            <a:r>
              <a:rPr lang="en-US" altLang="ko-KR" b="1" dirty="0"/>
              <a:t>b = 20;</a:t>
            </a:r>
          </a:p>
          <a:p>
            <a:r>
              <a:rPr lang="en-US" altLang="ko-KR" b="1" dirty="0"/>
              <a:t>c = a + b;</a:t>
            </a:r>
          </a:p>
          <a:p>
            <a:r>
              <a:rPr lang="en-US" altLang="ko-KR" b="1" dirty="0"/>
              <a:t>console.log("a = ", a);</a:t>
            </a:r>
          </a:p>
          <a:p>
            <a:r>
              <a:rPr lang="en-US" altLang="ko-KR" b="1" dirty="0"/>
              <a:t>console.log("b = ", b);</a:t>
            </a:r>
          </a:p>
          <a:p>
            <a:r>
              <a:rPr lang="en-US" altLang="ko-KR" b="1" dirty="0"/>
              <a:t>console.log("c = ", c);</a:t>
            </a:r>
          </a:p>
          <a:p>
            <a:br>
              <a:rPr lang="en-US" altLang="ko-KR" b="1" dirty="0"/>
            </a:br>
            <a:endParaRPr lang="en-US" altLang="ko-KR" b="1" dirty="0"/>
          </a:p>
        </p:txBody>
      </p:sp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DA6BB0A6-9C7F-4410-9D4F-4DD7033408CD}"/>
              </a:ext>
            </a:extLst>
          </p:cNvPr>
          <p:cNvSpPr/>
          <p:nvPr/>
        </p:nvSpPr>
        <p:spPr>
          <a:xfrm>
            <a:off x="4581331" y="2603241"/>
            <a:ext cx="1922106" cy="1026367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469900" marR="5080" indent="-457200" algn="l">
              <a:lnSpc>
                <a:spcPct val="114100"/>
              </a:lnSpc>
            </a:pPr>
            <a:r>
              <a:rPr lang="ko-KR" altLang="en-US" dirty="0">
                <a:solidFill>
                  <a:schemeClr val="tx1"/>
                </a:solidFill>
              </a:rPr>
              <a:t>트랜스파일링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C520371-8BDC-441A-9766-4F7662034E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19812-4546-4238-9E4C-3C8554596443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8798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D91EFC-AF31-4EEE-90C3-1A8E93B8A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상수</a:t>
            </a:r>
            <a:r>
              <a:rPr lang="en-US" altLang="ko-KR" dirty="0"/>
              <a:t>(const)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E886A6F-CC73-4FCF-A3C3-08ECA5C76C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2071E0B-AE28-4EFC-A7B9-45B765AB88F2}"/>
              </a:ext>
            </a:extLst>
          </p:cNvPr>
          <p:cNvSpPr/>
          <p:nvPr/>
        </p:nvSpPr>
        <p:spPr>
          <a:xfrm>
            <a:off x="838201" y="1213658"/>
            <a:ext cx="5077408" cy="496330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b="1" dirty="0">
                <a:solidFill>
                  <a:schemeClr val="tx1"/>
                </a:solidFill>
              </a:rPr>
              <a:t>const </a:t>
            </a:r>
            <a:r>
              <a:rPr lang="en-US" altLang="ko-KR" b="1" dirty="0" err="1">
                <a:solidFill>
                  <a:schemeClr val="tx1"/>
                </a:solidFill>
              </a:rPr>
              <a:t>birthMonth</a:t>
            </a:r>
            <a:r>
              <a:rPr lang="en-US" altLang="ko-KR" b="1" dirty="0">
                <a:solidFill>
                  <a:schemeClr val="tx1"/>
                </a:solidFill>
              </a:rPr>
              <a:t> = 9;</a:t>
            </a:r>
          </a:p>
          <a:p>
            <a:r>
              <a:rPr lang="en-US" altLang="ko-KR" b="1" dirty="0">
                <a:solidFill>
                  <a:schemeClr val="tx1"/>
                </a:solidFill>
              </a:rPr>
              <a:t>// const</a:t>
            </a:r>
            <a:r>
              <a:rPr lang="ko-KR" altLang="en-US" b="1" dirty="0">
                <a:solidFill>
                  <a:schemeClr val="tx1"/>
                </a:solidFill>
              </a:rPr>
              <a:t>는 블록 </a:t>
            </a:r>
            <a:r>
              <a:rPr lang="ko-KR" altLang="en-US" b="1" dirty="0" err="1">
                <a:solidFill>
                  <a:schemeClr val="tx1"/>
                </a:solidFill>
              </a:rPr>
              <a:t>스코프가</a:t>
            </a:r>
            <a:r>
              <a:rPr lang="ko-KR" altLang="en-US" b="1" dirty="0">
                <a:solidFill>
                  <a:schemeClr val="tx1"/>
                </a:solidFill>
              </a:rPr>
              <a:t> 적용됨</a:t>
            </a:r>
          </a:p>
          <a:p>
            <a:r>
              <a:rPr lang="en-US" altLang="ko-KR" b="1" dirty="0">
                <a:solidFill>
                  <a:schemeClr val="tx1"/>
                </a:solidFill>
              </a:rPr>
              <a:t>if (true) {</a:t>
            </a:r>
          </a:p>
          <a:p>
            <a:r>
              <a:rPr lang="en-US" altLang="ko-KR" b="1" dirty="0">
                <a:solidFill>
                  <a:schemeClr val="tx1"/>
                </a:solidFill>
              </a:rPr>
              <a:t>    const </a:t>
            </a:r>
            <a:r>
              <a:rPr lang="en-US" altLang="ko-KR" b="1" dirty="0" err="1">
                <a:solidFill>
                  <a:schemeClr val="tx1"/>
                </a:solidFill>
              </a:rPr>
              <a:t>birthMonth</a:t>
            </a:r>
            <a:r>
              <a:rPr lang="en-US" altLang="ko-KR" b="1" dirty="0">
                <a:solidFill>
                  <a:schemeClr val="tx1"/>
                </a:solidFill>
              </a:rPr>
              <a:t> = 12; //</a:t>
            </a:r>
            <a:r>
              <a:rPr lang="ko-KR" altLang="en-US" b="1" dirty="0">
                <a:solidFill>
                  <a:schemeClr val="tx1"/>
                </a:solidFill>
              </a:rPr>
              <a:t>상수선언</a:t>
            </a:r>
          </a:p>
          <a:p>
            <a:r>
              <a:rPr lang="en-US" altLang="ko-KR" b="1" dirty="0">
                <a:solidFill>
                  <a:schemeClr val="tx1"/>
                </a:solidFill>
              </a:rPr>
              <a:t>}</a:t>
            </a:r>
          </a:p>
          <a:p>
            <a:r>
              <a:rPr lang="en-US" altLang="ko-KR" b="1" dirty="0">
                <a:solidFill>
                  <a:schemeClr val="tx1"/>
                </a:solidFill>
              </a:rPr>
              <a:t>console.log(</a:t>
            </a:r>
            <a:r>
              <a:rPr lang="en-US" altLang="ko-KR" b="1" dirty="0" err="1">
                <a:solidFill>
                  <a:schemeClr val="tx1"/>
                </a:solidFill>
              </a:rPr>
              <a:t>birthMonth</a:t>
            </a:r>
            <a:r>
              <a:rPr lang="en-US" altLang="ko-KR" b="1" dirty="0">
                <a:solidFill>
                  <a:schemeClr val="tx1"/>
                </a:solidFill>
              </a:rPr>
              <a:t>);</a:t>
            </a:r>
          </a:p>
          <a:p>
            <a:br>
              <a:rPr lang="en-US" altLang="ko-KR" b="1" dirty="0">
                <a:solidFill>
                  <a:schemeClr val="tx1"/>
                </a:solidFill>
              </a:rPr>
            </a:br>
            <a:endParaRPr lang="en-US" altLang="ko-KR" b="1" dirty="0">
              <a:solidFill>
                <a:schemeClr val="tx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BFFFE72-1CB2-411C-9FDA-61117FCF2E68}"/>
              </a:ext>
            </a:extLst>
          </p:cNvPr>
          <p:cNvSpPr/>
          <p:nvPr/>
        </p:nvSpPr>
        <p:spPr>
          <a:xfrm>
            <a:off x="6270171" y="1213658"/>
            <a:ext cx="5083629" cy="496330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b="1" dirty="0">
                <a:solidFill>
                  <a:schemeClr val="tx1"/>
                </a:solidFill>
              </a:rPr>
              <a:t>const profile = {</a:t>
            </a:r>
          </a:p>
          <a:p>
            <a:r>
              <a:rPr lang="en-US" altLang="ko-KR" b="1" dirty="0">
                <a:solidFill>
                  <a:schemeClr val="tx1"/>
                </a:solidFill>
              </a:rPr>
              <a:t>   name: "happy", </a:t>
            </a:r>
          </a:p>
          <a:p>
            <a:r>
              <a:rPr lang="en-US" altLang="ko-KR" b="1" dirty="0">
                <a:solidFill>
                  <a:schemeClr val="tx1"/>
                </a:solidFill>
              </a:rPr>
              <a:t>   month: </a:t>
            </a:r>
            <a:r>
              <a:rPr lang="en-US" altLang="ko-KR" b="1" dirty="0" err="1">
                <a:solidFill>
                  <a:schemeClr val="tx1"/>
                </a:solidFill>
              </a:rPr>
              <a:t>birthMonth</a:t>
            </a:r>
            <a:r>
              <a:rPr lang="en-US" altLang="ko-KR" b="1" dirty="0">
                <a:solidFill>
                  <a:schemeClr val="tx1"/>
                </a:solidFill>
              </a:rPr>
              <a:t>,</a:t>
            </a:r>
          </a:p>
          <a:p>
            <a:r>
              <a:rPr lang="en-US" altLang="ko-KR" b="1" dirty="0">
                <a:solidFill>
                  <a:schemeClr val="tx1"/>
                </a:solidFill>
              </a:rPr>
              <a:t>};</a:t>
            </a:r>
          </a:p>
          <a:p>
            <a:endParaRPr lang="en-US" altLang="ko-KR" b="1" dirty="0">
              <a:solidFill>
                <a:schemeClr val="tx1"/>
              </a:solidFill>
            </a:endParaRPr>
          </a:p>
          <a:p>
            <a:r>
              <a:rPr lang="en-US" altLang="ko-KR" b="1" dirty="0">
                <a:solidFill>
                  <a:schemeClr val="tx1"/>
                </a:solidFill>
              </a:rPr>
              <a:t>// profile </a:t>
            </a:r>
            <a:r>
              <a:rPr lang="ko-KR" altLang="en-US" b="1" dirty="0">
                <a:solidFill>
                  <a:schemeClr val="tx1"/>
                </a:solidFill>
              </a:rPr>
              <a:t>변수에 대한 재할당은 불가능함</a:t>
            </a:r>
          </a:p>
          <a:p>
            <a:r>
              <a:rPr lang="en-US" altLang="ko-KR" b="1" dirty="0">
                <a:solidFill>
                  <a:schemeClr val="tx1"/>
                </a:solidFill>
              </a:rPr>
              <a:t>const profile = "happy";</a:t>
            </a:r>
          </a:p>
          <a:p>
            <a:br>
              <a:rPr lang="en-US" altLang="ko-KR" b="1" dirty="0">
                <a:solidFill>
                  <a:schemeClr val="tx1"/>
                </a:solidFill>
              </a:rPr>
            </a:br>
            <a:r>
              <a:rPr lang="en-US" altLang="ko-KR" b="1" dirty="0">
                <a:solidFill>
                  <a:schemeClr val="tx1"/>
                </a:solidFill>
              </a:rPr>
              <a:t>// </a:t>
            </a:r>
            <a:r>
              <a:rPr lang="ko-KR" altLang="en-US" b="1" dirty="0">
                <a:solidFill>
                  <a:schemeClr val="tx1"/>
                </a:solidFill>
              </a:rPr>
              <a:t>속성에 대한 할당은 가능함</a:t>
            </a:r>
          </a:p>
          <a:p>
            <a:r>
              <a:rPr lang="en-US" altLang="ko-KR" b="1" dirty="0">
                <a:solidFill>
                  <a:schemeClr val="tx1"/>
                </a:solidFill>
              </a:rPr>
              <a:t>profile.name = "happy2";</a:t>
            </a:r>
          </a:p>
          <a:p>
            <a:r>
              <a:rPr lang="en-US" altLang="ko-KR" b="1" dirty="0" err="1">
                <a:solidFill>
                  <a:schemeClr val="tx1"/>
                </a:solidFill>
              </a:rPr>
              <a:t>profile.month</a:t>
            </a:r>
            <a:r>
              <a:rPr lang="en-US" altLang="ko-KR" b="1" dirty="0">
                <a:solidFill>
                  <a:schemeClr val="tx1"/>
                </a:solidFill>
              </a:rPr>
              <a:t>--;</a:t>
            </a:r>
          </a:p>
          <a:p>
            <a:br>
              <a:rPr lang="en-US" altLang="ko-KR" b="1" dirty="0">
                <a:solidFill>
                  <a:schemeClr val="tx1"/>
                </a:solidFill>
              </a:rPr>
            </a:br>
            <a:r>
              <a:rPr lang="en-US" altLang="ko-KR" b="1" dirty="0">
                <a:solidFill>
                  <a:schemeClr val="tx1"/>
                </a:solidFill>
              </a:rPr>
              <a:t>console.log(profile);</a:t>
            </a:r>
          </a:p>
          <a:p>
            <a:endParaRPr lang="en-US" altLang="ko-KR" b="1" dirty="0">
              <a:solidFill>
                <a:schemeClr val="tx1"/>
              </a:solidFill>
            </a:endParaRPr>
          </a:p>
          <a:p>
            <a:br>
              <a:rPr lang="en-US" altLang="ko-KR" b="1" dirty="0">
                <a:solidFill>
                  <a:schemeClr val="tx1"/>
                </a:solidFill>
              </a:rPr>
            </a:br>
            <a:endParaRPr lang="en-US" altLang="ko-KR" b="1" dirty="0">
              <a:solidFill>
                <a:schemeClr val="tx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9812B3C-BB2F-49A3-863D-2A4F43E515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6167" y="5283598"/>
            <a:ext cx="4686592" cy="1026367"/>
          </a:xfrm>
          <a:prstGeom prst="rect">
            <a:avLst/>
          </a:prstGeom>
        </p:spPr>
      </p:pic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FC14123-293E-45AE-AD28-6C6B7C8B38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19812-4546-4238-9E4C-3C8554596443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76146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83FED9-8F14-4DE0-A0DD-C11A0CC41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점진적 타입 검사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8C8C7B-E63F-4BC1-9F92-54CF4AA1CD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정적 타입 검사 </a:t>
            </a:r>
            <a:r>
              <a:rPr lang="en-US" altLang="ko-KR" dirty="0"/>
              <a:t>– </a:t>
            </a:r>
            <a:r>
              <a:rPr lang="ko-KR" altLang="en-US" dirty="0"/>
              <a:t>컴파일 시간에 타입검사를 한다</a:t>
            </a:r>
            <a:r>
              <a:rPr lang="en-US" altLang="ko-KR" dirty="0"/>
              <a:t>. </a:t>
            </a:r>
            <a:r>
              <a:rPr lang="en-US" altLang="ko-KR" dirty="0" err="1"/>
              <a:t>c++</a:t>
            </a:r>
            <a:r>
              <a:rPr lang="en-US" altLang="ko-KR" dirty="0"/>
              <a:t>, java</a:t>
            </a:r>
            <a:r>
              <a:rPr lang="ko-KR" altLang="en-US" dirty="0"/>
              <a:t>등</a:t>
            </a:r>
            <a:endParaRPr lang="en-US" altLang="ko-KR" dirty="0"/>
          </a:p>
          <a:p>
            <a:r>
              <a:rPr lang="ko-KR" altLang="en-US" dirty="0"/>
              <a:t>동적 타입 검사 </a:t>
            </a:r>
            <a:r>
              <a:rPr lang="en-US" altLang="ko-KR" dirty="0"/>
              <a:t>– </a:t>
            </a:r>
            <a:r>
              <a:rPr lang="ko-KR" altLang="en-US" dirty="0"/>
              <a:t>실행시간에 타입검사를 한다</a:t>
            </a:r>
            <a:r>
              <a:rPr lang="en-US" altLang="ko-KR" dirty="0"/>
              <a:t>. </a:t>
            </a:r>
            <a:r>
              <a:rPr lang="ko-KR" altLang="en-US" dirty="0"/>
              <a:t>예</a:t>
            </a:r>
            <a:r>
              <a:rPr lang="en-US" altLang="ko-KR" dirty="0"/>
              <a:t>)</a:t>
            </a:r>
            <a:r>
              <a:rPr lang="ko-KR" altLang="en-US" dirty="0"/>
              <a:t>자바스크립트</a:t>
            </a:r>
            <a:endParaRPr lang="en-US" altLang="ko-KR" dirty="0"/>
          </a:p>
          <a:p>
            <a:r>
              <a:rPr lang="ko-KR" altLang="en-US" dirty="0"/>
              <a:t>점진적 타입 검사 </a:t>
            </a:r>
            <a:r>
              <a:rPr lang="en-US" altLang="ko-KR" dirty="0"/>
              <a:t>– </a:t>
            </a:r>
            <a:r>
              <a:rPr lang="ko-KR" altLang="en-US" dirty="0"/>
              <a:t>컴파일 시간에 타입검사를 하면서</a:t>
            </a:r>
            <a:r>
              <a:rPr lang="en-US" altLang="ko-KR" dirty="0"/>
              <a:t>, </a:t>
            </a:r>
            <a:r>
              <a:rPr lang="ko-KR" altLang="en-US" dirty="0"/>
              <a:t>필요에 따라 타입 선언의 생략을 허용한다</a:t>
            </a:r>
            <a:r>
              <a:rPr lang="en-US" altLang="ko-KR" dirty="0"/>
              <a:t>. </a:t>
            </a:r>
            <a:r>
              <a:rPr lang="ko-KR" altLang="en-US" dirty="0"/>
              <a:t>타입선언을 생략할 경우 암시적 형변환이 일어난다 예</a:t>
            </a:r>
            <a:r>
              <a:rPr lang="en-US" altLang="ko-KR" dirty="0"/>
              <a:t>)typescript, python 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FFA3EC0-BB76-42A2-8A3A-79836B6AA04F}"/>
              </a:ext>
            </a:extLst>
          </p:cNvPr>
          <p:cNvSpPr/>
          <p:nvPr/>
        </p:nvSpPr>
        <p:spPr>
          <a:xfrm>
            <a:off x="921104" y="3429000"/>
            <a:ext cx="9834465" cy="206698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469900" marR="5080" indent="-457200" algn="l">
              <a:lnSpc>
                <a:spcPct val="114100"/>
              </a:lnSpc>
            </a:pPr>
            <a:r>
              <a:rPr lang="en-US" altLang="ko-KR" sz="1600" dirty="0">
                <a:solidFill>
                  <a:schemeClr val="tx1"/>
                </a:solidFill>
              </a:rPr>
              <a:t>function add(a, b)            </a:t>
            </a:r>
            <a:r>
              <a:rPr lang="ko-KR" altLang="en-US" sz="1600" dirty="0">
                <a:solidFill>
                  <a:schemeClr val="tx1"/>
                </a:solidFill>
              </a:rPr>
              <a:t>함수의 매개변수 </a:t>
            </a:r>
            <a:r>
              <a:rPr lang="en-US" altLang="ko-KR" sz="1600" dirty="0">
                <a:solidFill>
                  <a:schemeClr val="tx1"/>
                </a:solidFill>
              </a:rPr>
              <a:t>a</a:t>
            </a:r>
            <a:r>
              <a:rPr lang="ko-KR" altLang="en-US" sz="1600" dirty="0">
                <a:solidFill>
                  <a:schemeClr val="tx1"/>
                </a:solidFill>
              </a:rPr>
              <a:t>에는 타입검사를 하지 않았지만 </a:t>
            </a:r>
            <a:r>
              <a:rPr lang="en-US" altLang="ko-KR" sz="1600" dirty="0">
                <a:solidFill>
                  <a:schemeClr val="tx1"/>
                </a:solidFill>
              </a:rPr>
              <a:t>any</a:t>
            </a:r>
            <a:r>
              <a:rPr lang="ko-KR" altLang="en-US" sz="1600" dirty="0">
                <a:solidFill>
                  <a:schemeClr val="tx1"/>
                </a:solidFill>
              </a:rPr>
              <a:t>타입으로 인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marL="469900" marR="5080" indent="-457200" algn="l">
              <a:lnSpc>
                <a:spcPct val="114100"/>
              </a:lnSpc>
            </a:pPr>
            <a:r>
              <a:rPr lang="en-US" altLang="ko-KR" sz="1600" dirty="0">
                <a:solidFill>
                  <a:schemeClr val="tx1"/>
                </a:solidFill>
              </a:rPr>
              <a:t>{                                   </a:t>
            </a:r>
            <a:r>
              <a:rPr lang="ko-KR" altLang="en-US" sz="1600" dirty="0" err="1">
                <a:solidFill>
                  <a:schemeClr val="tx1"/>
                </a:solidFill>
              </a:rPr>
              <a:t>식된다</a:t>
            </a:r>
            <a:r>
              <a:rPr lang="en-US" altLang="ko-KR" sz="1600" dirty="0">
                <a:solidFill>
                  <a:schemeClr val="tx1"/>
                </a:solidFill>
              </a:rPr>
              <a:t>. any – </a:t>
            </a:r>
            <a:r>
              <a:rPr lang="ko-KR" altLang="en-US" sz="1600" dirty="0">
                <a:solidFill>
                  <a:schemeClr val="tx1"/>
                </a:solidFill>
              </a:rPr>
              <a:t>타입스크립트의 모든 타입의 최상위 타입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marL="469900" marR="5080" indent="-457200" algn="l">
              <a:lnSpc>
                <a:spcPct val="114100"/>
              </a:lnSpc>
            </a:pPr>
            <a:r>
              <a:rPr lang="en-US" altLang="ko-KR" sz="1600" dirty="0">
                <a:solidFill>
                  <a:schemeClr val="tx1"/>
                </a:solidFill>
              </a:rPr>
              <a:t>    return </a:t>
            </a:r>
            <a:r>
              <a:rPr lang="en-US" altLang="ko-KR" sz="1600" dirty="0" err="1">
                <a:solidFill>
                  <a:schemeClr val="tx1"/>
                </a:solidFill>
              </a:rPr>
              <a:t>a+b</a:t>
            </a:r>
            <a:r>
              <a:rPr lang="en-US" altLang="ko-KR" sz="1600" dirty="0">
                <a:solidFill>
                  <a:schemeClr val="tx1"/>
                </a:solidFill>
              </a:rPr>
              <a:t>;</a:t>
            </a:r>
          </a:p>
          <a:p>
            <a:pPr marL="469900" marR="5080" indent="-457200" algn="l">
              <a:lnSpc>
                <a:spcPct val="114100"/>
              </a:lnSpc>
            </a:pPr>
            <a:r>
              <a:rPr lang="en-US" altLang="ko-KR" sz="1600" dirty="0">
                <a:solidFill>
                  <a:schemeClr val="tx1"/>
                </a:solidFill>
              </a:rPr>
              <a:t>}</a:t>
            </a:r>
          </a:p>
          <a:p>
            <a:pPr marL="469900" marR="5080" indent="-457200" algn="l">
              <a:lnSpc>
                <a:spcPct val="114100"/>
              </a:lnSpc>
            </a:pPr>
            <a:r>
              <a:rPr lang="en-US" altLang="ko-KR" sz="1600" dirty="0" err="1">
                <a:solidFill>
                  <a:schemeClr val="tx1"/>
                </a:solidFill>
              </a:rPr>
              <a:t>console.log</a:t>
            </a:r>
            <a:r>
              <a:rPr lang="en-US" altLang="ko-KR" sz="1600" dirty="0">
                <a:solidFill>
                  <a:schemeClr val="tx1"/>
                </a:solidFill>
              </a:rPr>
              <a:t>( add(3,4) );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B78371A-BE25-426F-9593-0557C870D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19812-4546-4238-9E4C-3C8554596443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70272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제목 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002281"/>
          </a:xfrm>
          <a:prstGeom prst="rect">
            <a:avLst/>
          </a:prstGeom>
          <a:ln>
            <a:solidFill>
              <a:schemeClr val="tx2">
                <a:lumMod val="75000"/>
              </a:schemeClr>
            </a:solidFill>
          </a:ln>
        </p:spPr>
        <p:txBody>
          <a:bodyPr/>
          <a:lstStyle>
            <a:lvl1pPr>
              <a:defRPr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rPr dirty="0"/>
              <a:t>ECMA </a:t>
            </a:r>
            <a:r>
              <a:rPr dirty="0" err="1"/>
              <a:t>스크립트에</a:t>
            </a:r>
            <a:r>
              <a:rPr dirty="0"/>
              <a:t> </a:t>
            </a:r>
            <a:r>
              <a:rPr dirty="0" err="1"/>
              <a:t>대하여</a:t>
            </a:r>
            <a:endParaRPr dirty="0"/>
          </a:p>
        </p:txBody>
      </p:sp>
      <p:sp>
        <p:nvSpPr>
          <p:cNvPr id="238" name="내용 개체 틀 1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marL="197258" indent="-197258" defTabSz="554785">
              <a:lnSpc>
                <a:spcPct val="150000"/>
              </a:lnSpc>
              <a:spcBef>
                <a:spcPts val="0"/>
              </a:spcBef>
              <a:buChar char=""/>
              <a:defRPr sz="3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2000" dirty="0"/>
              <a:t>ECMA </a:t>
            </a:r>
            <a:r>
              <a:rPr sz="2000" dirty="0" err="1"/>
              <a:t>스크립트는</a:t>
            </a:r>
            <a:r>
              <a:rPr sz="2000" dirty="0"/>
              <a:t> ECMA </a:t>
            </a:r>
            <a:r>
              <a:rPr sz="2000" dirty="0" err="1"/>
              <a:t>International의</a:t>
            </a:r>
            <a:r>
              <a:rPr sz="2000" dirty="0"/>
              <a:t> </a:t>
            </a:r>
            <a:r>
              <a:rPr sz="2000" dirty="0" err="1"/>
              <a:t>표준</a:t>
            </a:r>
            <a:endParaRPr lang="en-US" altLang="ko-KR" sz="2000" dirty="0"/>
          </a:p>
          <a:p>
            <a:pPr marL="197258" indent="-197258" defTabSz="554785">
              <a:lnSpc>
                <a:spcPct val="150000"/>
              </a:lnSpc>
              <a:spcBef>
                <a:spcPts val="0"/>
              </a:spcBef>
              <a:buChar char=""/>
              <a:defRPr sz="3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2000" dirty="0" err="1"/>
              <a:t>최초</a:t>
            </a:r>
            <a:r>
              <a:rPr sz="2000" dirty="0"/>
              <a:t> ECMA </a:t>
            </a:r>
            <a:r>
              <a:rPr sz="2000" dirty="0" err="1"/>
              <a:t>스크립트는</a:t>
            </a:r>
            <a:r>
              <a:rPr sz="2000" dirty="0"/>
              <a:t> </a:t>
            </a:r>
            <a:r>
              <a:rPr sz="2000" dirty="0" err="1"/>
              <a:t>브라우저</a:t>
            </a:r>
            <a:r>
              <a:rPr sz="2000" dirty="0"/>
              <a:t> </a:t>
            </a:r>
            <a:r>
              <a:rPr sz="2000" dirty="0" err="1"/>
              <a:t>언어인</a:t>
            </a:r>
            <a:r>
              <a:rPr sz="2000" dirty="0"/>
              <a:t> </a:t>
            </a:r>
            <a:r>
              <a:rPr sz="2000" dirty="0" err="1"/>
              <a:t>Javascript와</a:t>
            </a:r>
            <a:r>
              <a:rPr sz="2000" dirty="0"/>
              <a:t> </a:t>
            </a:r>
            <a:r>
              <a:rPr sz="2000" dirty="0" err="1"/>
              <a:t>Jscript간</a:t>
            </a:r>
            <a:r>
              <a:rPr sz="2000" dirty="0"/>
              <a:t> </a:t>
            </a:r>
            <a:r>
              <a:rPr sz="2000" dirty="0" err="1"/>
              <a:t>차이를</a:t>
            </a:r>
            <a:r>
              <a:rPr sz="2000" dirty="0"/>
              <a:t> </a:t>
            </a:r>
            <a:r>
              <a:rPr sz="2000" dirty="0" err="1"/>
              <a:t>줄이기</a:t>
            </a:r>
            <a:r>
              <a:rPr sz="2000" dirty="0"/>
              <a:t> </a:t>
            </a:r>
            <a:r>
              <a:rPr sz="2000" dirty="0" err="1"/>
              <a:t>위한</a:t>
            </a:r>
            <a:r>
              <a:rPr sz="2000" dirty="0"/>
              <a:t> </a:t>
            </a:r>
            <a:r>
              <a:rPr sz="2000" dirty="0" err="1"/>
              <a:t>공통</a:t>
            </a:r>
            <a:r>
              <a:rPr sz="2000" dirty="0"/>
              <a:t> </a:t>
            </a:r>
            <a:r>
              <a:rPr sz="2000" dirty="0" err="1"/>
              <a:t>스펙</a:t>
            </a:r>
            <a:r>
              <a:rPr sz="2000" dirty="0"/>
              <a:t> </a:t>
            </a:r>
            <a:r>
              <a:rPr sz="2000" dirty="0" err="1"/>
              <a:t>제안으로</a:t>
            </a:r>
            <a:r>
              <a:rPr sz="2000" dirty="0"/>
              <a:t> </a:t>
            </a:r>
            <a:r>
              <a:rPr sz="2000" dirty="0" err="1"/>
              <a:t>출발</a:t>
            </a:r>
            <a:r>
              <a:rPr sz="2000" dirty="0"/>
              <a:t> </a:t>
            </a:r>
            <a:r>
              <a:rPr lang="ko-KR" altLang="en-US" sz="2000" dirty="0"/>
              <a:t>하였다</a:t>
            </a:r>
            <a:r>
              <a:rPr sz="2000" dirty="0"/>
              <a:t>(1997, ECMA-262)</a:t>
            </a:r>
          </a:p>
          <a:p>
            <a:pPr marL="0" lvl="1" indent="366104" defTabSz="554785">
              <a:lnSpc>
                <a:spcPct val="150000"/>
              </a:lnSpc>
              <a:spcBef>
                <a:spcPts val="0"/>
              </a:spcBef>
              <a:buNone/>
              <a:defRPr sz="2600">
                <a:solidFill>
                  <a:srgbClr val="000000"/>
                </a:solidFill>
                <a:latin typeface="맑은 고딕"/>
                <a:ea typeface="맑은 고딕"/>
                <a:cs typeface="맑은 고딕"/>
                <a:sym typeface="맑은 고딕"/>
              </a:defRPr>
            </a:pPr>
            <a:endParaRPr sz="2000" dirty="0"/>
          </a:p>
          <a:p>
            <a:pPr marL="197258" indent="-197258" defTabSz="554785">
              <a:lnSpc>
                <a:spcPct val="150000"/>
              </a:lnSpc>
              <a:spcBef>
                <a:spcPts val="0"/>
              </a:spcBef>
              <a:buChar char=""/>
              <a:defRPr sz="3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2000" dirty="0"/>
              <a:t>ECMA </a:t>
            </a:r>
            <a:r>
              <a:rPr sz="2000" dirty="0" err="1"/>
              <a:t>International은</a:t>
            </a:r>
            <a:r>
              <a:rPr sz="2000" dirty="0"/>
              <a:t> </a:t>
            </a:r>
            <a:r>
              <a:rPr sz="2000" dirty="0" err="1"/>
              <a:t>전세계적인</a:t>
            </a:r>
            <a:r>
              <a:rPr sz="2000" dirty="0"/>
              <a:t> </a:t>
            </a:r>
            <a:r>
              <a:rPr sz="2000" dirty="0" err="1"/>
              <a:t>표준기관</a:t>
            </a:r>
            <a:r>
              <a:rPr lang="ko-KR" altLang="en-US" sz="2000" dirty="0" err="1"/>
              <a:t>으로</a:t>
            </a:r>
            <a:r>
              <a:rPr lang="ko-KR" altLang="en-US" sz="2000" dirty="0"/>
              <a:t> 유럽 컴퓨터 제조협회로부터 기원하였다 </a:t>
            </a:r>
            <a:r>
              <a:rPr lang="en-US" altLang="ko-KR" sz="2000" i="1" dirty="0">
                <a:solidFill>
                  <a:srgbClr val="FBFBFB"/>
                </a:solidFill>
              </a:rPr>
              <a:t>(ECMA</a:t>
            </a:r>
            <a:r>
              <a:rPr lang="ko-KR" altLang="en-US" sz="2000" i="1" dirty="0">
                <a:solidFill>
                  <a:srgbClr val="FBFBFB"/>
                </a:solidFill>
              </a:rPr>
              <a:t>는 옛이름</a:t>
            </a:r>
            <a:r>
              <a:rPr lang="en-US" altLang="ko-KR" sz="2000" i="1" dirty="0">
                <a:solidFill>
                  <a:srgbClr val="FBFBFB"/>
                </a:solidFill>
              </a:rPr>
              <a:t>)</a:t>
            </a:r>
            <a:endParaRPr lang="ko-KR" altLang="en-US" sz="2000" dirty="0"/>
          </a:p>
          <a:p>
            <a:pPr marL="0" lvl="2" indent="732208" defTabSz="554785">
              <a:lnSpc>
                <a:spcPct val="150000"/>
              </a:lnSpc>
              <a:spcBef>
                <a:spcPts val="0"/>
              </a:spcBef>
              <a:buNone/>
              <a:defRPr sz="2600" i="1">
                <a:solidFill>
                  <a:srgbClr val="000000"/>
                </a:solidFill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rPr dirty="0"/>
              <a:t>ECMA(European Computer Manufacturers Association</a:t>
            </a:r>
            <a:r>
              <a:rPr i="0" dirty="0"/>
              <a:t>)</a:t>
            </a:r>
            <a:endParaRPr dirty="0"/>
          </a:p>
          <a:p>
            <a:pPr marL="0" lvl="1" indent="366104" defTabSz="554785">
              <a:lnSpc>
                <a:spcPct val="150000"/>
              </a:lnSpc>
              <a:spcBef>
                <a:spcPts val="0"/>
              </a:spcBef>
              <a:buNone/>
              <a:defRPr sz="2600">
                <a:solidFill>
                  <a:srgbClr val="000000"/>
                </a:solidFill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rPr sz="2000" dirty="0"/>
              <a:t>C#, JSON, </a:t>
            </a:r>
            <a:r>
              <a:rPr sz="2000" dirty="0" err="1"/>
              <a:t>Dart을</a:t>
            </a:r>
            <a:r>
              <a:rPr sz="2000" dirty="0"/>
              <a:t> </a:t>
            </a:r>
            <a:r>
              <a:rPr sz="2000" dirty="0" err="1"/>
              <a:t>포함한</a:t>
            </a:r>
            <a:r>
              <a:rPr sz="2000" dirty="0"/>
              <a:t> </a:t>
            </a:r>
            <a:r>
              <a:rPr sz="2000" dirty="0" err="1"/>
              <a:t>많은</a:t>
            </a:r>
            <a:r>
              <a:rPr sz="2000" dirty="0"/>
              <a:t> </a:t>
            </a:r>
            <a:r>
              <a:rPr sz="2000" dirty="0" err="1"/>
              <a:t>언어표준을</a:t>
            </a:r>
            <a:r>
              <a:rPr sz="2000" dirty="0"/>
              <a:t> </a:t>
            </a:r>
            <a:r>
              <a:rPr sz="2000" dirty="0" err="1"/>
              <a:t>관리함</a:t>
            </a:r>
            <a:endParaRPr sz="2000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1D255BF-D8F4-45A3-AE97-8B7E1AF721E0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ko-KR" smtClean="0"/>
              <a:t>4</a:t>
            </a:fld>
            <a:endParaRPr lang="ko-KR" altLang="en-US"/>
          </a:p>
        </p:txBody>
      </p:sp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A082F4-021F-4EC9-B40B-09A6290B8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typescript </a:t>
            </a:r>
            <a:r>
              <a:rPr lang="ko-KR" altLang="en-US" dirty="0"/>
              <a:t>타입계층도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987F31A0-3BE7-4E82-8568-FC44D23B11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2908" y="1214438"/>
            <a:ext cx="8706184" cy="4962525"/>
          </a:xfr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98A685C-75DC-4CC3-997A-9530F30F0E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19812-4546-4238-9E4C-3C8554596443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845425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CDAB57-893C-4B6C-9A34-0E92923C3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typescript</a:t>
            </a:r>
            <a:r>
              <a:rPr lang="ko-KR" altLang="en-US" dirty="0"/>
              <a:t>가 제공하는 타입들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8674677-8DE7-45D4-BFEE-60326014E9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기본타입 </a:t>
            </a:r>
            <a:r>
              <a:rPr lang="en-US" altLang="ko-KR" dirty="0"/>
              <a:t>: number, string, Boolean, symbol, </a:t>
            </a:r>
            <a:r>
              <a:rPr lang="en-US" altLang="ko-KR" dirty="0" err="1"/>
              <a:t>enum</a:t>
            </a:r>
            <a:r>
              <a:rPr lang="en-US" altLang="ko-KR" dirty="0"/>
              <a:t>, </a:t>
            </a:r>
            <a:r>
              <a:rPr lang="ko-KR" altLang="en-US" dirty="0" err="1"/>
              <a:t>문자열리터럴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객체타입 </a:t>
            </a:r>
            <a:r>
              <a:rPr lang="en-US" altLang="ko-KR" dirty="0"/>
              <a:t>: Array, </a:t>
            </a:r>
            <a:r>
              <a:rPr lang="en-US" altLang="ko-KR" dirty="0" err="1"/>
              <a:t>Tupe</a:t>
            </a:r>
            <a:r>
              <a:rPr lang="en-US" altLang="ko-KR" dirty="0"/>
              <a:t>, function, </a:t>
            </a:r>
            <a:r>
              <a:rPr lang="ko-KR" altLang="en-US" dirty="0"/>
              <a:t>생성자</a:t>
            </a:r>
            <a:r>
              <a:rPr lang="en-US" altLang="ko-KR" dirty="0"/>
              <a:t>, class, interface</a:t>
            </a:r>
          </a:p>
          <a:p>
            <a:endParaRPr lang="en-US" altLang="ko-KR" dirty="0"/>
          </a:p>
          <a:p>
            <a:r>
              <a:rPr lang="ko-KR" altLang="en-US" dirty="0"/>
              <a:t>기타타입 </a:t>
            </a:r>
            <a:r>
              <a:rPr lang="en-US" altLang="ko-KR" dirty="0"/>
              <a:t>: union, intersection, </a:t>
            </a:r>
            <a:r>
              <a:rPr lang="ko-KR" altLang="en-US" dirty="0"/>
              <a:t>특수타입</a:t>
            </a: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D7F4209-D495-422D-85DA-6BDDB20488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19812-4546-4238-9E4C-3C8554596443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9828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D79280-7C50-49DA-9404-65FC32B8E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변수에 타입 지정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51523A5-86E2-45BA-A8BA-38B1861FED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형식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var &lt;</a:t>
            </a:r>
            <a:r>
              <a:rPr lang="ko-KR" altLang="en-US" dirty="0"/>
              <a:t>변수식별자</a:t>
            </a:r>
            <a:r>
              <a:rPr lang="en-US" altLang="ko-KR" dirty="0"/>
              <a:t>&gt;:&lt;</a:t>
            </a:r>
            <a:r>
              <a:rPr lang="ko-KR" altLang="en-US" dirty="0"/>
              <a:t>타입</a:t>
            </a:r>
            <a:r>
              <a:rPr lang="en-US" altLang="ko-KR" dirty="0"/>
              <a:t>&gt;=&lt;</a:t>
            </a:r>
            <a:r>
              <a:rPr lang="ko-KR" altLang="en-US" dirty="0"/>
              <a:t>값</a:t>
            </a:r>
            <a:r>
              <a:rPr lang="en-US" altLang="ko-KR" dirty="0"/>
              <a:t>&gt;;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70F267E-CF2F-473F-A055-55348661C760}"/>
              </a:ext>
            </a:extLst>
          </p:cNvPr>
          <p:cNvSpPr/>
          <p:nvPr/>
        </p:nvSpPr>
        <p:spPr>
          <a:xfrm>
            <a:off x="1021356" y="3524553"/>
            <a:ext cx="5439747" cy="156391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469900" marR="5080" indent="-457200" algn="l">
              <a:lnSpc>
                <a:spcPct val="114100"/>
              </a:lnSpc>
            </a:pPr>
            <a:r>
              <a:rPr lang="en-US" altLang="ko-KR" dirty="0">
                <a:solidFill>
                  <a:schemeClr val="tx1"/>
                </a:solidFill>
              </a:rPr>
              <a:t>var </a:t>
            </a:r>
            <a:r>
              <a:rPr lang="en-US" altLang="ko-KR" dirty="0" err="1">
                <a:solidFill>
                  <a:schemeClr val="tx1"/>
                </a:solidFill>
              </a:rPr>
              <a:t>isTrue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: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boolean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=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true;</a:t>
            </a:r>
          </a:p>
          <a:p>
            <a:pPr marL="469900" marR="5080" indent="-457200" algn="l">
              <a:lnSpc>
                <a:spcPct val="114100"/>
              </a:lnSpc>
            </a:pPr>
            <a:r>
              <a:rPr lang="en-US" altLang="ko-KR" dirty="0">
                <a:solidFill>
                  <a:schemeClr val="tx1"/>
                </a:solidFill>
              </a:rPr>
              <a:t>var width : number = 10;</a:t>
            </a:r>
          </a:p>
          <a:p>
            <a:pPr marL="469900" marR="5080" indent="-457200" algn="l">
              <a:lnSpc>
                <a:spcPct val="114100"/>
              </a:lnSpc>
            </a:pPr>
            <a:r>
              <a:rPr lang="en-US" altLang="ko-KR" dirty="0">
                <a:solidFill>
                  <a:schemeClr val="tx1"/>
                </a:solidFill>
              </a:rPr>
              <a:t>var country : string =“</a:t>
            </a:r>
            <a:r>
              <a:rPr lang="en-US" altLang="ko-KR" dirty="0" err="1">
                <a:solidFill>
                  <a:schemeClr val="tx1"/>
                </a:solidFill>
              </a:rPr>
              <a:t>korea</a:t>
            </a:r>
            <a:r>
              <a:rPr lang="en-US" altLang="ko-KR" dirty="0">
                <a:solidFill>
                  <a:schemeClr val="tx1"/>
                </a:solidFill>
              </a:rPr>
              <a:t>”;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5138BA1-7914-453F-946E-05B0401AF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19812-4546-4238-9E4C-3C8554596443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763033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62EFC4-92D8-4375-A1BA-72AF4EAC6D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typescript</a:t>
            </a:r>
            <a:r>
              <a:rPr lang="ko-KR" altLang="en-US" dirty="0"/>
              <a:t>가 제공하는 기본 데이터 타입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2253547-5321-4432-970D-6B9010116C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69900" marR="5080" indent="-457200">
              <a:lnSpc>
                <a:spcPct val="114100"/>
              </a:lnSpc>
            </a:pPr>
            <a:r>
              <a:rPr lang="en-US" altLang="ko-KR" b="1" dirty="0"/>
              <a:t>Boolean </a:t>
            </a:r>
            <a:r>
              <a:rPr lang="ko-KR" altLang="en-US" b="1" dirty="0"/>
              <a:t>형 </a:t>
            </a:r>
            <a:r>
              <a:rPr lang="en-US" altLang="ko-KR" b="1" dirty="0"/>
              <a:t>, true/false</a:t>
            </a:r>
            <a:r>
              <a:rPr lang="ko-KR" altLang="en-US" b="1" dirty="0"/>
              <a:t>값을 가진다 </a:t>
            </a:r>
            <a:endParaRPr lang="en-US" altLang="ko-KR" b="1" dirty="0"/>
          </a:p>
          <a:p>
            <a:pPr marL="469900" marR="5080" indent="-457200">
              <a:lnSpc>
                <a:spcPct val="114100"/>
              </a:lnSpc>
            </a:pPr>
            <a:endParaRPr lang="en-US" altLang="ko-KR" dirty="0"/>
          </a:p>
          <a:p>
            <a:pPr marL="469900" marR="5080" indent="-457200">
              <a:lnSpc>
                <a:spcPct val="114100"/>
              </a:lnSpc>
            </a:pPr>
            <a:endParaRPr lang="en-US" altLang="ko-KR" b="1" dirty="0"/>
          </a:p>
          <a:p>
            <a:pPr marL="469900" marR="5080" indent="-457200">
              <a:lnSpc>
                <a:spcPct val="114100"/>
              </a:lnSpc>
            </a:pPr>
            <a:endParaRPr lang="en-US" altLang="ko-KR" b="1" dirty="0"/>
          </a:p>
          <a:p>
            <a:pPr marL="469900" marR="5080" indent="-457200">
              <a:lnSpc>
                <a:spcPct val="114100"/>
              </a:lnSpc>
            </a:pPr>
            <a:r>
              <a:rPr lang="en-US" altLang="ko-KR" b="1" dirty="0"/>
              <a:t>number </a:t>
            </a:r>
            <a:r>
              <a:rPr lang="ko-KR" altLang="en-US" b="1" dirty="0"/>
              <a:t>형 </a:t>
            </a:r>
            <a:r>
              <a:rPr lang="en-US" altLang="ko-KR" dirty="0"/>
              <a:t>– typescript</a:t>
            </a:r>
            <a:r>
              <a:rPr lang="ko-KR" altLang="en-US" dirty="0"/>
              <a:t>의 숫자는 </a:t>
            </a:r>
            <a:r>
              <a:rPr lang="en-US" altLang="ko-KR" dirty="0"/>
              <a:t>floating </a:t>
            </a:r>
            <a:r>
              <a:rPr lang="ko-KR" altLang="en-US" dirty="0"/>
              <a:t>형입니다</a:t>
            </a:r>
            <a:endParaRPr lang="en-US" altLang="ko-KR" dirty="0"/>
          </a:p>
          <a:p>
            <a:pPr marL="469900" marR="5080" indent="-457200">
              <a:lnSpc>
                <a:spcPct val="114100"/>
              </a:lnSpc>
            </a:pPr>
            <a:endParaRPr lang="en-US" altLang="ko-KR" dirty="0"/>
          </a:p>
          <a:p>
            <a:pPr marL="469900" marR="5080" indent="-457200">
              <a:lnSpc>
                <a:spcPct val="114100"/>
              </a:lnSpc>
            </a:pPr>
            <a:endParaRPr lang="en-US" altLang="ko-KR" b="1" spc="-200" dirty="0">
              <a:latin typeface="+mn-ea"/>
              <a:cs typeface="Times New Roman"/>
            </a:endParaRPr>
          </a:p>
          <a:p>
            <a:pPr marL="469900" marR="5080" indent="-457200">
              <a:lnSpc>
                <a:spcPct val="114100"/>
              </a:lnSpc>
            </a:pPr>
            <a:endParaRPr lang="en-US" altLang="ko-KR" b="1" spc="-200" dirty="0">
              <a:latin typeface="+mn-ea"/>
              <a:cs typeface="Times New Roman"/>
              <a:sym typeface="Wingdings" panose="05000000000000000000" pitchFamily="2" charset="2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8013D4A-AD9D-47E1-85AE-32CF317035EF}"/>
              </a:ext>
            </a:extLst>
          </p:cNvPr>
          <p:cNvSpPr/>
          <p:nvPr/>
        </p:nvSpPr>
        <p:spPr>
          <a:xfrm>
            <a:off x="1052462" y="3872066"/>
            <a:ext cx="6308179" cy="251936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let decimal: number = 6; 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let hex: number = 0xf00d; 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let binary: number = 0b1010; 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let octal: number = 0o744;</a:t>
            </a:r>
          </a:p>
          <a:p>
            <a:r>
              <a:rPr lang="en-US" altLang="ko-KR" b="1" dirty="0">
                <a:solidFill>
                  <a:schemeClr val="tx1"/>
                </a:solidFill>
              </a:rPr>
              <a:t>console.log(decimal);</a:t>
            </a:r>
          </a:p>
          <a:p>
            <a:r>
              <a:rPr lang="en-US" altLang="ko-KR" b="1" dirty="0">
                <a:solidFill>
                  <a:schemeClr val="tx1"/>
                </a:solidFill>
              </a:rPr>
              <a:t>console.log(hex);</a:t>
            </a:r>
          </a:p>
          <a:p>
            <a:r>
              <a:rPr lang="en-US" altLang="ko-KR" b="1" dirty="0">
                <a:solidFill>
                  <a:schemeClr val="tx1"/>
                </a:solidFill>
              </a:rPr>
              <a:t>console.log(binary);</a:t>
            </a:r>
          </a:p>
          <a:p>
            <a:r>
              <a:rPr lang="en-US" altLang="ko-KR" b="1" dirty="0">
                <a:solidFill>
                  <a:schemeClr val="tx1"/>
                </a:solidFill>
              </a:rPr>
              <a:t>console.log(octal);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BD908BA-3369-480A-8609-0422E94FD771}"/>
              </a:ext>
            </a:extLst>
          </p:cNvPr>
          <p:cNvSpPr/>
          <p:nvPr/>
        </p:nvSpPr>
        <p:spPr>
          <a:xfrm>
            <a:off x="1052463" y="2122938"/>
            <a:ext cx="6308179" cy="86299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69900" marR="5080" indent="-457200">
              <a:lnSpc>
                <a:spcPct val="114100"/>
              </a:lnSpc>
            </a:pPr>
            <a:r>
              <a:rPr lang="en-US" altLang="ko-KR" dirty="0">
                <a:solidFill>
                  <a:schemeClr val="tx1"/>
                </a:solidFill>
              </a:rPr>
              <a:t>let </a:t>
            </a:r>
            <a:r>
              <a:rPr lang="en-US" altLang="ko-KR" dirty="0" err="1">
                <a:solidFill>
                  <a:schemeClr val="tx1"/>
                </a:solidFill>
              </a:rPr>
              <a:t>isDone</a:t>
            </a:r>
            <a:r>
              <a:rPr lang="en-US" altLang="ko-KR" dirty="0">
                <a:solidFill>
                  <a:schemeClr val="tx1"/>
                </a:solidFill>
              </a:rPr>
              <a:t>: </a:t>
            </a:r>
            <a:r>
              <a:rPr lang="en-US" altLang="ko-KR" dirty="0" err="1">
                <a:solidFill>
                  <a:schemeClr val="tx1"/>
                </a:solidFill>
              </a:rPr>
              <a:t>boolean</a:t>
            </a:r>
            <a:r>
              <a:rPr lang="en-US" altLang="ko-KR" dirty="0">
                <a:solidFill>
                  <a:schemeClr val="tx1"/>
                </a:solidFill>
              </a:rPr>
              <a:t> = false;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3B8F2A5-A254-4454-BD8D-7D890A956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19812-4546-4238-9E4C-3C8554596443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672971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B9F6CB-65D0-4D4B-9E6A-9C39B678D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typescript </a:t>
            </a:r>
            <a:r>
              <a:rPr lang="ko-KR" altLang="en-US" dirty="0"/>
              <a:t>의 타입들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C4A5D44-CA24-48B7-90CE-562CF489D6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84867"/>
            <a:ext cx="4625622" cy="449209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b="1" dirty="0"/>
              <a:t>let a:boolean;  </a:t>
            </a:r>
          </a:p>
          <a:p>
            <a:pPr marL="0" indent="0">
              <a:buNone/>
            </a:pPr>
            <a:r>
              <a:rPr lang="en-US" altLang="ko-KR" b="1" dirty="0"/>
              <a:t>a=true;</a:t>
            </a:r>
          </a:p>
          <a:p>
            <a:pPr marL="0" indent="0">
              <a:buNone/>
            </a:pPr>
            <a:r>
              <a:rPr lang="en-US" altLang="ko-KR" b="1" dirty="0"/>
              <a:t>console.log(a);</a:t>
            </a:r>
          </a:p>
          <a:p>
            <a:pPr marL="0" indent="0">
              <a:buNone/>
            </a:pPr>
            <a:r>
              <a:rPr lang="en-US" altLang="ko-KR" b="1" dirty="0"/>
              <a:t>let b:number;</a:t>
            </a:r>
          </a:p>
          <a:p>
            <a:pPr marL="0" indent="0">
              <a:buNone/>
            </a:pPr>
            <a:r>
              <a:rPr lang="en-US" altLang="ko-KR" b="1" dirty="0"/>
              <a:t>b=30;</a:t>
            </a:r>
          </a:p>
          <a:p>
            <a:pPr marL="0" indent="0">
              <a:buNone/>
            </a:pPr>
            <a:r>
              <a:rPr lang="en-US" altLang="ko-KR" b="1" dirty="0"/>
              <a:t>console.log(b);</a:t>
            </a:r>
          </a:p>
          <a:p>
            <a:pPr marL="0" indent="0">
              <a:buNone/>
            </a:pPr>
            <a:r>
              <a:rPr lang="en-US" altLang="ko-KR" b="1" dirty="0"/>
              <a:t>let c:string;</a:t>
            </a:r>
          </a:p>
          <a:p>
            <a:pPr marL="0" indent="0">
              <a:buNone/>
            </a:pPr>
            <a:r>
              <a:rPr lang="en-US" altLang="ko-KR" b="1" dirty="0"/>
              <a:t>c="Hello TypeScript";</a:t>
            </a:r>
          </a:p>
          <a:p>
            <a:pPr marL="0" indent="0">
              <a:buNone/>
            </a:pPr>
            <a:r>
              <a:rPr lang="en-US" altLang="ko-KR" b="1" dirty="0"/>
              <a:t>console.log(c);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C50D92-F2B6-4B64-AFDD-7B0F3F67890B}"/>
              </a:ext>
            </a:extLst>
          </p:cNvPr>
          <p:cNvSpPr txBox="1"/>
          <p:nvPr/>
        </p:nvSpPr>
        <p:spPr>
          <a:xfrm>
            <a:off x="5641622" y="1684867"/>
            <a:ext cx="571217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//number </a:t>
            </a:r>
            <a:r>
              <a:rPr lang="ko-KR" altLang="en-US" b="1" dirty="0"/>
              <a:t>배열</a:t>
            </a:r>
          </a:p>
          <a:p>
            <a:r>
              <a:rPr lang="en-US" altLang="ko-KR" b="1" dirty="0"/>
              <a:t>let d:number[]=[1,2,3,4,5];</a:t>
            </a:r>
          </a:p>
          <a:p>
            <a:r>
              <a:rPr lang="en-US" altLang="ko-KR" b="1" dirty="0"/>
              <a:t>let i:number;</a:t>
            </a:r>
          </a:p>
          <a:p>
            <a:br>
              <a:rPr lang="en-US" altLang="ko-KR" b="1" dirty="0"/>
            </a:br>
            <a:r>
              <a:rPr lang="en-US" altLang="ko-KR" b="1" dirty="0"/>
              <a:t>for(</a:t>
            </a:r>
            <a:r>
              <a:rPr lang="en-US" altLang="ko-KR" b="1" dirty="0" err="1"/>
              <a:t>i</a:t>
            </a:r>
            <a:r>
              <a:rPr lang="en-US" altLang="ko-KR" b="1" dirty="0"/>
              <a:t>=0; </a:t>
            </a:r>
            <a:r>
              <a:rPr lang="en-US" altLang="ko-KR" b="1" dirty="0" err="1"/>
              <a:t>i</a:t>
            </a:r>
            <a:r>
              <a:rPr lang="en-US" altLang="ko-KR" b="1" dirty="0"/>
              <a:t>&lt;</a:t>
            </a:r>
            <a:r>
              <a:rPr lang="en-US" altLang="ko-KR" b="1" dirty="0" err="1"/>
              <a:t>d.length</a:t>
            </a:r>
            <a:r>
              <a:rPr lang="en-US" altLang="ko-KR" b="1" dirty="0"/>
              <a:t>; </a:t>
            </a:r>
            <a:r>
              <a:rPr lang="en-US" altLang="ko-KR" b="1" dirty="0" err="1"/>
              <a:t>i</a:t>
            </a:r>
            <a:r>
              <a:rPr lang="en-US" altLang="ko-KR" b="1" dirty="0"/>
              <a:t>++)</a:t>
            </a:r>
          </a:p>
          <a:p>
            <a:r>
              <a:rPr lang="en-US" altLang="ko-KR" b="1" dirty="0"/>
              <a:t>{</a:t>
            </a:r>
          </a:p>
          <a:p>
            <a:r>
              <a:rPr lang="en-US" altLang="ko-KR" b="1" dirty="0"/>
              <a:t>	console.log(d[</a:t>
            </a:r>
            <a:r>
              <a:rPr lang="en-US" altLang="ko-KR" b="1" dirty="0" err="1"/>
              <a:t>i</a:t>
            </a:r>
            <a:r>
              <a:rPr lang="en-US" altLang="ko-KR" b="1" dirty="0"/>
              <a:t>]);</a:t>
            </a:r>
          </a:p>
          <a:p>
            <a:r>
              <a:rPr lang="en-US" altLang="ko-KR" b="1" dirty="0"/>
              <a:t>}</a:t>
            </a:r>
          </a:p>
          <a:p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E7C2938-FF42-44F6-993A-225D38B201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19812-4546-4238-9E4C-3C8554596443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876781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62EFC4-92D8-4375-A1BA-72AF4EAC6D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typescript</a:t>
            </a:r>
            <a:r>
              <a:rPr lang="ko-KR" altLang="en-US" dirty="0"/>
              <a:t>가 제공하는 기본 데이터 타입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2253547-5321-4432-970D-6B9010116C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69900" marR="5080" indent="-457200">
              <a:lnSpc>
                <a:spcPct val="114100"/>
              </a:lnSpc>
            </a:pPr>
            <a:r>
              <a:rPr lang="en-US" altLang="ko-KR" b="1" dirty="0"/>
              <a:t>String </a:t>
            </a:r>
            <a:r>
              <a:rPr lang="ko-KR" altLang="en-US" b="1" dirty="0"/>
              <a:t>형</a:t>
            </a:r>
            <a:endParaRPr lang="en-US" altLang="ko-KR" b="1" dirty="0"/>
          </a:p>
          <a:p>
            <a:pPr marL="469900" marR="5080" indent="-457200">
              <a:lnSpc>
                <a:spcPct val="114100"/>
              </a:lnSpc>
            </a:pPr>
            <a:endParaRPr lang="en-US" altLang="ko-KR" b="1" dirty="0"/>
          </a:p>
          <a:p>
            <a:pPr marL="469900" marR="5080" indent="-457200">
              <a:lnSpc>
                <a:spcPct val="114100"/>
              </a:lnSpc>
            </a:pPr>
            <a:endParaRPr lang="en-US" altLang="ko-KR" b="1" dirty="0"/>
          </a:p>
          <a:p>
            <a:pPr marL="469900" marR="5080" indent="-457200">
              <a:lnSpc>
                <a:spcPct val="114100"/>
              </a:lnSpc>
            </a:pPr>
            <a:r>
              <a:rPr lang="ko-KR" altLang="en-US" sz="1800" b="1" dirty="0"/>
              <a:t>여러 줄에 걸쳐 있고 표현식이 포함될 수 있는 템플릿 문자열 을 사용할 수도 있습니다 </a:t>
            </a:r>
            <a:r>
              <a:rPr lang="en-US" altLang="ko-KR" sz="1800" b="1" dirty="0"/>
              <a:t>. </a:t>
            </a:r>
            <a:r>
              <a:rPr lang="ko-KR" altLang="en-US" sz="1800" b="1" dirty="0"/>
              <a:t>이 문자열은 </a:t>
            </a:r>
            <a:r>
              <a:rPr lang="en-US" altLang="ko-KR" sz="1800" b="1" dirty="0">
                <a:solidFill>
                  <a:schemeClr val="accent2">
                    <a:lumMod val="75000"/>
                  </a:schemeClr>
                </a:solidFill>
              </a:rPr>
              <a:t>backtick / backquote ( ` ) </a:t>
            </a:r>
            <a:r>
              <a:rPr lang="ko-KR" altLang="en-US" sz="1800" b="1" dirty="0"/>
              <a:t>문자 로 둘러싸여 있으며 포함 된 표현식은 형태 </a:t>
            </a:r>
            <a:r>
              <a:rPr lang="en-US" altLang="ko-KR" sz="1800" b="1" dirty="0"/>
              <a:t>${ expr }</a:t>
            </a:r>
            <a:r>
              <a:rPr lang="ko-KR" altLang="en-US" sz="1800" b="1" dirty="0"/>
              <a:t>입니다</a:t>
            </a:r>
            <a:r>
              <a:rPr lang="en-US" altLang="ko-KR" sz="1800" b="1" dirty="0"/>
              <a:t>.</a:t>
            </a:r>
            <a:endParaRPr lang="en-US" altLang="ko-KR" sz="1800" b="1" spc="-200" dirty="0">
              <a:latin typeface="+mn-ea"/>
              <a:cs typeface="Times New Roman"/>
              <a:sym typeface="Wingdings" panose="05000000000000000000" pitchFamily="2" charset="2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7AA7592-0C4B-4B9D-8B3C-AB2D51E15D62}"/>
              </a:ext>
            </a:extLst>
          </p:cNvPr>
          <p:cNvSpPr/>
          <p:nvPr/>
        </p:nvSpPr>
        <p:spPr>
          <a:xfrm>
            <a:off x="1272851" y="1909741"/>
            <a:ext cx="6783355" cy="73490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469900" marR="5080" indent="-457200">
              <a:lnSpc>
                <a:spcPct val="114100"/>
              </a:lnSpc>
            </a:pPr>
            <a:r>
              <a:rPr lang="en-US" altLang="ko-KR" dirty="0">
                <a:solidFill>
                  <a:schemeClr val="tx1"/>
                </a:solidFill>
              </a:rPr>
              <a:t>let color: string = "blue"; </a:t>
            </a:r>
          </a:p>
          <a:p>
            <a:pPr marL="469900" marR="5080" indent="-457200">
              <a:lnSpc>
                <a:spcPct val="114100"/>
              </a:lnSpc>
            </a:pPr>
            <a:r>
              <a:rPr lang="en-US" altLang="ko-KR" dirty="0">
                <a:solidFill>
                  <a:schemeClr val="tx1"/>
                </a:solidFill>
              </a:rPr>
              <a:t>color = 'red';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F824876-9B3E-4186-A3C6-45AFEC516797}"/>
              </a:ext>
            </a:extLst>
          </p:cNvPr>
          <p:cNvSpPr/>
          <p:nvPr/>
        </p:nvSpPr>
        <p:spPr>
          <a:xfrm>
            <a:off x="1069613" y="3830633"/>
            <a:ext cx="10515600" cy="207949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469900" marR="5080" indent="-457200">
              <a:lnSpc>
                <a:spcPct val="114100"/>
              </a:lnSpc>
            </a:pPr>
            <a:r>
              <a:rPr lang="en-US" altLang="ko-KR" b="1" dirty="0">
                <a:solidFill>
                  <a:schemeClr val="tx1"/>
                </a:solidFill>
              </a:rPr>
              <a:t>let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fullName</a:t>
            </a:r>
            <a:r>
              <a:rPr lang="en-US" altLang="ko-KR" dirty="0">
                <a:solidFill>
                  <a:schemeClr val="tx1"/>
                </a:solidFill>
              </a:rPr>
              <a:t>: string = `Bob </a:t>
            </a:r>
            <a:r>
              <a:rPr lang="en-US" altLang="ko-KR" dirty="0" err="1">
                <a:solidFill>
                  <a:schemeClr val="tx1"/>
                </a:solidFill>
              </a:rPr>
              <a:t>Bobbington</a:t>
            </a:r>
            <a:r>
              <a:rPr lang="en-US" altLang="ko-KR" dirty="0">
                <a:solidFill>
                  <a:schemeClr val="tx1"/>
                </a:solidFill>
              </a:rPr>
              <a:t>`; </a:t>
            </a:r>
          </a:p>
          <a:p>
            <a:pPr marL="469900" marR="5080" indent="-457200">
              <a:lnSpc>
                <a:spcPct val="114100"/>
              </a:lnSpc>
            </a:pPr>
            <a:r>
              <a:rPr lang="en-US" altLang="ko-KR" b="1" dirty="0">
                <a:solidFill>
                  <a:schemeClr val="tx1"/>
                </a:solidFill>
              </a:rPr>
              <a:t>let</a:t>
            </a:r>
            <a:r>
              <a:rPr lang="en-US" altLang="ko-KR" dirty="0">
                <a:solidFill>
                  <a:schemeClr val="tx1"/>
                </a:solidFill>
              </a:rPr>
              <a:t> age: number = 37; </a:t>
            </a:r>
          </a:p>
          <a:p>
            <a:pPr marL="469900" marR="5080" indent="-457200">
              <a:lnSpc>
                <a:spcPct val="114100"/>
              </a:lnSpc>
            </a:pPr>
            <a:r>
              <a:rPr lang="en-US" altLang="ko-KR" b="1" dirty="0">
                <a:solidFill>
                  <a:schemeClr val="tx1"/>
                </a:solidFill>
              </a:rPr>
              <a:t>let</a:t>
            </a:r>
            <a:r>
              <a:rPr lang="en-US" altLang="ko-KR" dirty="0">
                <a:solidFill>
                  <a:schemeClr val="tx1"/>
                </a:solidFill>
              </a:rPr>
              <a:t> sentence: string = `Hello, my name is ${ </a:t>
            </a:r>
            <a:r>
              <a:rPr lang="en-US" altLang="ko-KR" dirty="0" err="1">
                <a:solidFill>
                  <a:schemeClr val="tx1"/>
                </a:solidFill>
              </a:rPr>
              <a:t>fullName</a:t>
            </a:r>
            <a:r>
              <a:rPr lang="en-US" altLang="ko-KR" dirty="0">
                <a:solidFill>
                  <a:schemeClr val="tx1"/>
                </a:solidFill>
              </a:rPr>
              <a:t> }. </a:t>
            </a:r>
          </a:p>
          <a:p>
            <a:pPr marL="469900" marR="5080" indent="-457200">
              <a:lnSpc>
                <a:spcPct val="114100"/>
              </a:lnSpc>
            </a:pPr>
            <a:endParaRPr lang="en-US" altLang="ko-KR" dirty="0">
              <a:solidFill>
                <a:schemeClr val="tx1"/>
              </a:solidFill>
            </a:endParaRPr>
          </a:p>
          <a:p>
            <a:pPr marL="469900" marR="5080" indent="-457200">
              <a:lnSpc>
                <a:spcPct val="114100"/>
              </a:lnSpc>
            </a:pPr>
            <a:r>
              <a:rPr lang="en-US" altLang="ko-KR" dirty="0">
                <a:solidFill>
                  <a:schemeClr val="tx1"/>
                </a:solidFill>
              </a:rPr>
              <a:t>I'll be ${ age + 1 } years old next month.`;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7E8E897-34FF-4AC6-90DD-93A1B1BF96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19812-4546-4238-9E4C-3C8554596443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051450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1C49EE-BECE-4433-B2C9-95CA098C5A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type</a:t>
            </a:r>
            <a:r>
              <a:rPr lang="ko-KR" altLang="en-US" dirty="0"/>
              <a:t>연습</a:t>
            </a:r>
            <a:r>
              <a:rPr lang="en-US" altLang="ko-KR" dirty="0"/>
              <a:t>.</a:t>
            </a:r>
            <a:r>
              <a:rPr lang="en-US" altLang="ko-KR" dirty="0" err="1"/>
              <a:t>ts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4F81484-9A65-4180-8FEA-548F5D899F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altLang="ko-KR" sz="1800" b="1" dirty="0"/>
              <a:t>let </a:t>
            </a:r>
            <a:r>
              <a:rPr lang="en-US" altLang="ko-KR" sz="1800" b="1" dirty="0" err="1"/>
              <a:t>fullName</a:t>
            </a:r>
            <a:r>
              <a:rPr lang="en-US" altLang="ko-KR" sz="1800" b="1" dirty="0"/>
              <a:t>: string = </a:t>
            </a:r>
            <a:r>
              <a:rPr lang="en-US" altLang="ko-KR" sz="1800" b="1" dirty="0">
                <a:solidFill>
                  <a:srgbClr val="C00000"/>
                </a:solidFill>
              </a:rPr>
              <a:t>`B</a:t>
            </a:r>
            <a:r>
              <a:rPr lang="en-US" altLang="ko-KR" sz="1800" b="1" dirty="0"/>
              <a:t>ob </a:t>
            </a:r>
            <a:r>
              <a:rPr lang="en-US" altLang="ko-KR" sz="1800" b="1" dirty="0" err="1"/>
              <a:t>Bobbington</a:t>
            </a:r>
            <a:r>
              <a:rPr lang="en-US" altLang="ko-KR" sz="1800" b="1" dirty="0">
                <a:solidFill>
                  <a:srgbClr val="C00000"/>
                </a:solidFill>
              </a:rPr>
              <a:t>`</a:t>
            </a:r>
            <a:r>
              <a:rPr lang="en-US" altLang="ko-KR" sz="1800" b="1" dirty="0"/>
              <a:t>;    // ` </a:t>
            </a:r>
            <a:r>
              <a:rPr lang="ko-KR" altLang="en-US" sz="1800" b="1" dirty="0" err="1"/>
              <a:t>어포스트로피</a:t>
            </a:r>
            <a:r>
              <a:rPr lang="ko-KR" altLang="en-US" sz="1800" b="1" dirty="0"/>
              <a:t> 아님</a:t>
            </a:r>
            <a:r>
              <a:rPr lang="en-US" altLang="ko-KR" sz="1800" b="1" dirty="0"/>
              <a:t>, backquote</a:t>
            </a:r>
            <a:r>
              <a:rPr lang="ko-KR" altLang="en-US" sz="1800" b="1" dirty="0"/>
              <a:t>임</a:t>
            </a:r>
            <a:endParaRPr lang="en-US" altLang="ko-KR" sz="1800" b="1" dirty="0"/>
          </a:p>
          <a:p>
            <a:pPr marL="0" indent="0">
              <a:buNone/>
            </a:pPr>
            <a:r>
              <a:rPr lang="en-US" altLang="ko-KR" sz="1800" b="1" dirty="0"/>
              <a:t>let age: number = 37; </a:t>
            </a:r>
          </a:p>
          <a:p>
            <a:pPr marL="0" indent="0">
              <a:buNone/>
            </a:pPr>
            <a:r>
              <a:rPr lang="en-US" altLang="ko-KR" sz="1800" b="1" dirty="0"/>
              <a:t>let sentence: string = </a:t>
            </a:r>
            <a:r>
              <a:rPr lang="en-US" altLang="ko-KR" sz="1800" b="1" dirty="0">
                <a:solidFill>
                  <a:srgbClr val="C00000"/>
                </a:solidFill>
              </a:rPr>
              <a:t>`</a:t>
            </a:r>
            <a:r>
              <a:rPr lang="en-US" altLang="ko-KR" sz="1800" b="1" dirty="0"/>
              <a:t>Hello, my name is ${ </a:t>
            </a:r>
            <a:r>
              <a:rPr lang="en-US" altLang="ko-KR" sz="1800" b="1" dirty="0" err="1"/>
              <a:t>fullName</a:t>
            </a:r>
            <a:r>
              <a:rPr lang="en-US" altLang="ko-KR" sz="1800" b="1" dirty="0"/>
              <a:t> }. </a:t>
            </a:r>
          </a:p>
          <a:p>
            <a:pPr marL="0" indent="0">
              <a:buNone/>
            </a:pPr>
            <a:br>
              <a:rPr lang="en-US" altLang="ko-KR" sz="1800" b="1" dirty="0"/>
            </a:br>
            <a:r>
              <a:rPr lang="en-US" altLang="ko-KR" sz="1800" b="1" dirty="0"/>
              <a:t>I'll be ${ age + 1 } years old next month.</a:t>
            </a:r>
            <a:r>
              <a:rPr lang="en-US" altLang="ko-KR" sz="1800" b="1" dirty="0">
                <a:solidFill>
                  <a:srgbClr val="C00000"/>
                </a:solidFill>
              </a:rPr>
              <a:t>`</a:t>
            </a:r>
            <a:r>
              <a:rPr lang="en-US" altLang="ko-KR" sz="1800" b="1" dirty="0"/>
              <a:t>;</a:t>
            </a:r>
          </a:p>
          <a:p>
            <a:pPr marL="0" indent="0">
              <a:buNone/>
            </a:pPr>
            <a:br>
              <a:rPr lang="en-US" altLang="ko-KR" sz="1800" b="1" dirty="0"/>
            </a:br>
            <a:r>
              <a:rPr lang="en-US" altLang="ko-KR" sz="1800" b="1" dirty="0"/>
              <a:t>console.log(</a:t>
            </a:r>
            <a:r>
              <a:rPr lang="en-US" altLang="ko-KR" sz="1800" b="1" dirty="0" err="1"/>
              <a:t>fullName</a:t>
            </a:r>
            <a:r>
              <a:rPr lang="en-US" altLang="ko-KR" sz="1800" b="1" dirty="0"/>
              <a:t>);</a:t>
            </a:r>
          </a:p>
          <a:p>
            <a:pPr marL="0" indent="0">
              <a:buNone/>
            </a:pPr>
            <a:r>
              <a:rPr lang="en-US" altLang="ko-KR" sz="1800" b="1" dirty="0"/>
              <a:t>console.log(age);</a:t>
            </a:r>
          </a:p>
          <a:p>
            <a:pPr marL="0" indent="0">
              <a:buNone/>
            </a:pPr>
            <a:r>
              <a:rPr lang="en-US" altLang="ko-KR" sz="1800" b="1" dirty="0"/>
              <a:t>console.log(sentence);</a:t>
            </a:r>
          </a:p>
          <a:p>
            <a:pPr marL="0" indent="0">
              <a:buNone/>
            </a:pPr>
            <a:br>
              <a:rPr lang="en-US" altLang="ko-KR" sz="1800" b="1" dirty="0"/>
            </a:br>
            <a:endParaRPr lang="en-US" altLang="ko-KR" sz="1800" b="1" dirty="0"/>
          </a:p>
          <a:p>
            <a:pPr marL="0" indent="0">
              <a:buNone/>
            </a:pPr>
            <a:endParaRPr lang="ko-KR" altLang="en-US" sz="18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16ED886-340E-4053-AAB4-914F6134CC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2115" y="3988051"/>
            <a:ext cx="5572125" cy="1800225"/>
          </a:xfrm>
          <a:prstGeom prst="rect">
            <a:avLst/>
          </a:prstGeom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75B756E-53B1-447E-BB94-E22B338D1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19812-4546-4238-9E4C-3C8554596443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34709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62EFC4-92D8-4375-A1BA-72AF4EAC6D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typescript</a:t>
            </a:r>
            <a:r>
              <a:rPr lang="ko-KR" altLang="en-US" dirty="0"/>
              <a:t>가 제공하는 기본 데이터 타입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2253547-5321-4432-970D-6B9010116C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69900" marR="5080" indent="-457200">
              <a:lnSpc>
                <a:spcPct val="114100"/>
              </a:lnSpc>
            </a:pPr>
            <a:r>
              <a:rPr lang="ko-KR" altLang="en-US" b="1" dirty="0"/>
              <a:t>배열 </a:t>
            </a:r>
            <a:endParaRPr lang="en-US" altLang="ko-KR" b="1" dirty="0"/>
          </a:p>
          <a:p>
            <a:pPr marL="12700" marR="5080" indent="0">
              <a:lnSpc>
                <a:spcPct val="114100"/>
              </a:lnSpc>
              <a:buNone/>
            </a:pPr>
            <a:endParaRPr lang="en-US" altLang="ko-KR" dirty="0"/>
          </a:p>
          <a:p>
            <a:pPr marL="469900" marR="5080" indent="-457200">
              <a:lnSpc>
                <a:spcPct val="114100"/>
              </a:lnSpc>
            </a:pPr>
            <a:endParaRPr lang="en-US" altLang="ko-KR" b="1" spc="-200" dirty="0">
              <a:latin typeface="+mn-ea"/>
              <a:cs typeface="Times New Roman"/>
            </a:endParaRPr>
          </a:p>
          <a:p>
            <a:pPr marL="469900" marR="5080" indent="-457200">
              <a:lnSpc>
                <a:spcPct val="114100"/>
              </a:lnSpc>
            </a:pPr>
            <a:endParaRPr lang="en-US" altLang="ko-KR" b="1" spc="-200" dirty="0">
              <a:latin typeface="+mn-ea"/>
              <a:cs typeface="Times New Roman"/>
              <a:sym typeface="Wingdings" panose="05000000000000000000" pitchFamily="2" charset="2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2845E16-F4C9-431F-8296-8FFACFE37892}"/>
              </a:ext>
            </a:extLst>
          </p:cNvPr>
          <p:cNvSpPr/>
          <p:nvPr/>
        </p:nvSpPr>
        <p:spPr>
          <a:xfrm>
            <a:off x="1800808" y="2080727"/>
            <a:ext cx="6326155" cy="119431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469900" marR="5080" indent="-457200">
              <a:lnSpc>
                <a:spcPct val="114100"/>
              </a:lnSpc>
            </a:pPr>
            <a:r>
              <a:rPr lang="en-US" altLang="ko-KR" b="1" dirty="0">
                <a:solidFill>
                  <a:schemeClr val="tx1"/>
                </a:solidFill>
              </a:rPr>
              <a:t>let</a:t>
            </a:r>
            <a:r>
              <a:rPr lang="en-US" altLang="ko-KR" dirty="0">
                <a:solidFill>
                  <a:schemeClr val="tx1"/>
                </a:solidFill>
              </a:rPr>
              <a:t> list: number[] = [1, 2, 3];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EA1AC86-BC59-48B8-ADE8-C1383BDEFA4A}"/>
              </a:ext>
            </a:extLst>
          </p:cNvPr>
          <p:cNvSpPr/>
          <p:nvPr/>
        </p:nvSpPr>
        <p:spPr>
          <a:xfrm>
            <a:off x="1800808" y="3629608"/>
            <a:ext cx="6326155" cy="119431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469900" marR="5080" indent="-457200">
              <a:lnSpc>
                <a:spcPct val="114100"/>
              </a:lnSpc>
            </a:pPr>
            <a:r>
              <a:rPr lang="en-US" altLang="ko-KR">
                <a:solidFill>
                  <a:schemeClr val="tx1"/>
                </a:solidFill>
              </a:rPr>
              <a:t>let list: Array&lt;number&gt; = [1, 2, 3];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DAC2246-8089-4D13-BA9C-428BD1282F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19812-4546-4238-9E4C-3C8554596443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999088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62EFC4-92D8-4375-A1BA-72AF4EAC6D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typescript</a:t>
            </a:r>
            <a:r>
              <a:rPr lang="ko-KR" altLang="en-US" dirty="0"/>
              <a:t>가 제공하는 기본 데이터 타입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2253547-5321-4432-970D-6B9010116C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69900" marR="5080" indent="-457200">
              <a:lnSpc>
                <a:spcPct val="114100"/>
              </a:lnSpc>
            </a:pPr>
            <a:r>
              <a:rPr lang="en-US" altLang="ko-KR" b="1" dirty="0"/>
              <a:t>tuple</a:t>
            </a:r>
            <a:r>
              <a:rPr lang="ko-KR" altLang="en-US" b="1" dirty="0"/>
              <a:t> </a:t>
            </a:r>
            <a:r>
              <a:rPr lang="en-US" altLang="ko-KR" b="1" dirty="0"/>
              <a:t>:</a:t>
            </a:r>
            <a:r>
              <a:rPr lang="ko-KR" altLang="en-US" b="1" dirty="0"/>
              <a:t> 서로 다른 데이터를 배열로 표현할 수 있다</a:t>
            </a:r>
            <a:endParaRPr lang="en-US" altLang="ko-KR" b="1" dirty="0"/>
          </a:p>
          <a:p>
            <a:pPr marL="12700" marR="5080" indent="0">
              <a:lnSpc>
                <a:spcPct val="114100"/>
              </a:lnSpc>
              <a:buNone/>
            </a:pPr>
            <a:endParaRPr lang="en-US" altLang="ko-KR" dirty="0"/>
          </a:p>
          <a:p>
            <a:pPr marL="469900" marR="5080" indent="-457200">
              <a:lnSpc>
                <a:spcPct val="114100"/>
              </a:lnSpc>
            </a:pPr>
            <a:endParaRPr lang="en-US" altLang="ko-KR" b="1" spc="-200" dirty="0">
              <a:latin typeface="+mn-ea"/>
              <a:cs typeface="Times New Roman"/>
            </a:endParaRPr>
          </a:p>
          <a:p>
            <a:pPr marL="469900" marR="5080" indent="-457200">
              <a:lnSpc>
                <a:spcPct val="114100"/>
              </a:lnSpc>
            </a:pPr>
            <a:endParaRPr lang="en-US" altLang="ko-KR" b="1" spc="-200" dirty="0">
              <a:latin typeface="+mn-ea"/>
              <a:cs typeface="Times New Roman"/>
              <a:sym typeface="Wingdings" panose="05000000000000000000" pitchFamily="2" charset="2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2845E16-F4C9-431F-8296-8FFACFE37892}"/>
              </a:ext>
            </a:extLst>
          </p:cNvPr>
          <p:cNvSpPr/>
          <p:nvPr/>
        </p:nvSpPr>
        <p:spPr>
          <a:xfrm>
            <a:off x="1800808" y="2080726"/>
            <a:ext cx="6326155" cy="292048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469900" marR="5080" indent="-457200">
              <a:lnSpc>
                <a:spcPct val="114100"/>
              </a:lnSpc>
            </a:pPr>
            <a:r>
              <a:rPr lang="en-US" altLang="ko-KR" dirty="0">
                <a:solidFill>
                  <a:schemeClr val="tx1"/>
                </a:solidFill>
              </a:rPr>
              <a:t>// Declare a tuple type </a:t>
            </a:r>
          </a:p>
          <a:p>
            <a:pPr marL="469900" marR="5080" indent="-457200">
              <a:lnSpc>
                <a:spcPct val="114100"/>
              </a:lnSpc>
            </a:pPr>
            <a:r>
              <a:rPr lang="en-US" altLang="ko-KR" b="1" dirty="0">
                <a:solidFill>
                  <a:schemeClr val="tx1"/>
                </a:solidFill>
              </a:rPr>
              <a:t>let</a:t>
            </a:r>
            <a:r>
              <a:rPr lang="en-US" altLang="ko-KR" dirty="0">
                <a:solidFill>
                  <a:schemeClr val="tx1"/>
                </a:solidFill>
              </a:rPr>
              <a:t> x: [string, number]; </a:t>
            </a:r>
          </a:p>
          <a:p>
            <a:pPr marL="469900" marR="5080" indent="-457200">
              <a:lnSpc>
                <a:spcPct val="114100"/>
              </a:lnSpc>
            </a:pPr>
            <a:endParaRPr lang="en-US" altLang="ko-KR" dirty="0">
              <a:solidFill>
                <a:schemeClr val="tx1"/>
              </a:solidFill>
            </a:endParaRPr>
          </a:p>
          <a:p>
            <a:pPr marL="469900" marR="5080" indent="-457200">
              <a:lnSpc>
                <a:spcPct val="114100"/>
              </a:lnSpc>
            </a:pPr>
            <a:r>
              <a:rPr lang="en-US" altLang="ko-KR" dirty="0">
                <a:solidFill>
                  <a:schemeClr val="tx1"/>
                </a:solidFill>
              </a:rPr>
              <a:t>// Initialize it </a:t>
            </a:r>
          </a:p>
          <a:p>
            <a:pPr marL="469900" marR="5080" indent="-457200">
              <a:lnSpc>
                <a:spcPct val="114100"/>
              </a:lnSpc>
            </a:pPr>
            <a:r>
              <a:rPr lang="en-US" altLang="ko-KR" dirty="0">
                <a:solidFill>
                  <a:schemeClr val="tx1"/>
                </a:solidFill>
              </a:rPr>
              <a:t>x = ["hello", 10]; // OK // </a:t>
            </a:r>
          </a:p>
          <a:p>
            <a:pPr marL="469900" marR="5080" indent="-457200">
              <a:lnSpc>
                <a:spcPct val="114100"/>
              </a:lnSpc>
            </a:pPr>
            <a:endParaRPr lang="en-US" altLang="ko-KR" dirty="0">
              <a:solidFill>
                <a:schemeClr val="tx1"/>
              </a:solidFill>
            </a:endParaRPr>
          </a:p>
          <a:p>
            <a:pPr marL="469900" marR="5080" indent="-457200">
              <a:lnSpc>
                <a:spcPct val="114100"/>
              </a:lnSpc>
            </a:pPr>
            <a:r>
              <a:rPr lang="en-US" altLang="ko-KR" dirty="0">
                <a:solidFill>
                  <a:schemeClr val="tx1"/>
                </a:solidFill>
              </a:rPr>
              <a:t>Initialize it incorrectly </a:t>
            </a:r>
          </a:p>
          <a:p>
            <a:pPr marL="469900" marR="5080" indent="-457200">
              <a:lnSpc>
                <a:spcPct val="114100"/>
              </a:lnSpc>
            </a:pPr>
            <a:r>
              <a:rPr lang="en-US" altLang="ko-KR" dirty="0">
                <a:solidFill>
                  <a:schemeClr val="tx1"/>
                </a:solidFill>
              </a:rPr>
              <a:t>x = [10, "hello"]; // </a:t>
            </a:r>
            <a:r>
              <a:rPr lang="en-US" altLang="ko-KR" dirty="0" err="1">
                <a:solidFill>
                  <a:schemeClr val="tx1"/>
                </a:solidFill>
              </a:rPr>
              <a:t>Erro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24F1A8F-AC3E-4B2A-80EB-1779897F96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19812-4546-4238-9E4C-3C8554596443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582319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62EFC4-92D8-4375-A1BA-72AF4EAC6D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typescript</a:t>
            </a:r>
            <a:r>
              <a:rPr lang="ko-KR" altLang="en-US" dirty="0"/>
              <a:t>가 제공하는 기본 데이터 타입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2253547-5321-4432-970D-6B9010116C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69900" marR="5080" indent="-457200">
              <a:lnSpc>
                <a:spcPct val="114100"/>
              </a:lnSpc>
            </a:pPr>
            <a:r>
              <a:rPr lang="ko-KR" altLang="en-US" b="1" dirty="0"/>
              <a:t>열거형  </a:t>
            </a:r>
            <a:r>
              <a:rPr lang="en-US" altLang="ko-KR" b="1" dirty="0"/>
              <a:t>, </a:t>
            </a:r>
            <a:r>
              <a:rPr lang="ko-KR" altLang="en-US" b="1" dirty="0"/>
              <a:t>추가됨 </a:t>
            </a:r>
            <a:endParaRPr lang="en-US" altLang="ko-KR" b="1" dirty="0"/>
          </a:p>
          <a:p>
            <a:pPr marL="12700" marR="5080" indent="0">
              <a:lnSpc>
                <a:spcPct val="114100"/>
              </a:lnSpc>
              <a:buNone/>
            </a:pPr>
            <a:endParaRPr lang="en-US" altLang="ko-KR" dirty="0"/>
          </a:p>
          <a:p>
            <a:pPr marL="469900" marR="5080" indent="-457200">
              <a:lnSpc>
                <a:spcPct val="114100"/>
              </a:lnSpc>
            </a:pPr>
            <a:endParaRPr lang="en-US" altLang="ko-KR" b="1" spc="-200" dirty="0">
              <a:latin typeface="+mn-ea"/>
              <a:cs typeface="Times New Roman"/>
            </a:endParaRPr>
          </a:p>
          <a:p>
            <a:pPr marL="469900" marR="5080" indent="-457200">
              <a:lnSpc>
                <a:spcPct val="114100"/>
              </a:lnSpc>
            </a:pPr>
            <a:endParaRPr lang="en-US" altLang="ko-KR" b="1" spc="-200" dirty="0">
              <a:latin typeface="+mn-ea"/>
              <a:cs typeface="Times New Roman"/>
              <a:sym typeface="Wingdings" panose="05000000000000000000" pitchFamily="2" charset="2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2845E16-F4C9-431F-8296-8FFACFE37892}"/>
              </a:ext>
            </a:extLst>
          </p:cNvPr>
          <p:cNvSpPr/>
          <p:nvPr/>
        </p:nvSpPr>
        <p:spPr>
          <a:xfrm>
            <a:off x="1800808" y="2080727"/>
            <a:ext cx="6326155" cy="119431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469900" marR="5080" indent="-457200">
              <a:lnSpc>
                <a:spcPct val="114100"/>
              </a:lnSpc>
            </a:pPr>
            <a:r>
              <a:rPr lang="en-US" altLang="ko-KR" b="1" dirty="0" err="1">
                <a:solidFill>
                  <a:schemeClr val="tx1"/>
                </a:solidFill>
              </a:rPr>
              <a:t>enum</a:t>
            </a:r>
            <a:r>
              <a:rPr lang="en-US" altLang="ko-KR" dirty="0">
                <a:solidFill>
                  <a:schemeClr val="tx1"/>
                </a:solidFill>
              </a:rPr>
              <a:t> Color {Red, Green, Blue} </a:t>
            </a:r>
          </a:p>
          <a:p>
            <a:pPr marL="469900" marR="5080" indent="-457200">
              <a:lnSpc>
                <a:spcPct val="114100"/>
              </a:lnSpc>
            </a:pPr>
            <a:r>
              <a:rPr lang="en-US" altLang="ko-KR" b="1" dirty="0">
                <a:solidFill>
                  <a:schemeClr val="tx1"/>
                </a:solidFill>
              </a:rPr>
              <a:t>let</a:t>
            </a:r>
            <a:r>
              <a:rPr lang="en-US" altLang="ko-KR" dirty="0">
                <a:solidFill>
                  <a:schemeClr val="tx1"/>
                </a:solidFill>
              </a:rPr>
              <a:t> c: Color = </a:t>
            </a:r>
            <a:r>
              <a:rPr lang="en-US" altLang="ko-KR" dirty="0" err="1">
                <a:solidFill>
                  <a:schemeClr val="tx1"/>
                </a:solidFill>
              </a:rPr>
              <a:t>Color.Green</a:t>
            </a:r>
            <a:r>
              <a:rPr lang="en-US" altLang="ko-KR" dirty="0">
                <a:solidFill>
                  <a:schemeClr val="tx1"/>
                </a:solidFill>
              </a:rPr>
              <a:t>;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EA1AC86-BC59-48B8-ADE8-C1383BDEFA4A}"/>
              </a:ext>
            </a:extLst>
          </p:cNvPr>
          <p:cNvSpPr/>
          <p:nvPr/>
        </p:nvSpPr>
        <p:spPr>
          <a:xfrm>
            <a:off x="1800807" y="3522355"/>
            <a:ext cx="6326155" cy="119431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469900" marR="5080" indent="-457200">
              <a:lnSpc>
                <a:spcPct val="114100"/>
              </a:lnSpc>
            </a:pPr>
            <a:r>
              <a:rPr lang="en-US" altLang="ko-KR" b="1" dirty="0" err="1">
                <a:solidFill>
                  <a:schemeClr val="tx1"/>
                </a:solidFill>
              </a:rPr>
              <a:t>enum</a:t>
            </a:r>
            <a:r>
              <a:rPr lang="en-US" altLang="ko-KR" dirty="0">
                <a:solidFill>
                  <a:schemeClr val="tx1"/>
                </a:solidFill>
              </a:rPr>
              <a:t> Color {Red = 1, Green, Blue} </a:t>
            </a:r>
          </a:p>
          <a:p>
            <a:pPr marL="469900" marR="5080" indent="-457200">
              <a:lnSpc>
                <a:spcPct val="114100"/>
              </a:lnSpc>
            </a:pPr>
            <a:r>
              <a:rPr lang="en-US" altLang="ko-KR" b="1" dirty="0">
                <a:solidFill>
                  <a:schemeClr val="tx1"/>
                </a:solidFill>
              </a:rPr>
              <a:t>let</a:t>
            </a:r>
            <a:r>
              <a:rPr lang="en-US" altLang="ko-KR" dirty="0">
                <a:solidFill>
                  <a:schemeClr val="tx1"/>
                </a:solidFill>
              </a:rPr>
              <a:t> c: Color</a:t>
            </a:r>
          </a:p>
          <a:p>
            <a:pPr marL="469900" marR="5080" indent="-457200">
              <a:lnSpc>
                <a:spcPct val="114100"/>
              </a:lnSpc>
            </a:pPr>
            <a:r>
              <a:rPr lang="en-US" altLang="ko-KR" dirty="0" err="1">
                <a:solidFill>
                  <a:schemeClr val="tx1"/>
                </a:solidFill>
              </a:rPr>
              <a:t>Color.Green</a:t>
            </a:r>
            <a:r>
              <a:rPr lang="en-US" altLang="ko-KR" dirty="0">
                <a:solidFill>
                  <a:schemeClr val="tx1"/>
                </a:solidFill>
              </a:rPr>
              <a:t>;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98D0B2A-7361-4161-A9DE-21C3695B5002}"/>
              </a:ext>
            </a:extLst>
          </p:cNvPr>
          <p:cNvSpPr/>
          <p:nvPr/>
        </p:nvSpPr>
        <p:spPr>
          <a:xfrm>
            <a:off x="1800807" y="4982645"/>
            <a:ext cx="6326155" cy="119431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469900" marR="5080" indent="-457200">
              <a:lnSpc>
                <a:spcPct val="114100"/>
              </a:lnSpc>
            </a:pPr>
            <a:r>
              <a:rPr lang="en-US" altLang="ko-KR" b="1" dirty="0" err="1">
                <a:solidFill>
                  <a:schemeClr val="tx1"/>
                </a:solidFill>
              </a:rPr>
              <a:t>enum</a:t>
            </a:r>
            <a:r>
              <a:rPr lang="en-US" altLang="ko-KR" dirty="0">
                <a:solidFill>
                  <a:schemeClr val="tx1"/>
                </a:solidFill>
              </a:rPr>
              <a:t> Color {Red = 1, Green = 2, Blue = 4}</a:t>
            </a:r>
          </a:p>
          <a:p>
            <a:pPr marL="469900" marR="5080" indent="-457200">
              <a:lnSpc>
                <a:spcPct val="114100"/>
              </a:lnSpc>
            </a:pPr>
            <a:r>
              <a:rPr lang="en-US" altLang="ko-KR" b="1" dirty="0">
                <a:solidFill>
                  <a:schemeClr val="tx1"/>
                </a:solidFill>
              </a:rPr>
              <a:t>let</a:t>
            </a:r>
            <a:r>
              <a:rPr lang="en-US" altLang="ko-KR" dirty="0">
                <a:solidFill>
                  <a:schemeClr val="tx1"/>
                </a:solidFill>
              </a:rPr>
              <a:t> c: Color = </a:t>
            </a:r>
            <a:r>
              <a:rPr lang="en-US" altLang="ko-KR" dirty="0" err="1">
                <a:solidFill>
                  <a:schemeClr val="tx1"/>
                </a:solidFill>
              </a:rPr>
              <a:t>Color.Green</a:t>
            </a:r>
            <a:r>
              <a:rPr lang="en-US" altLang="ko-KR" dirty="0">
                <a:solidFill>
                  <a:schemeClr val="tx1"/>
                </a:solidFill>
              </a:rPr>
              <a:t>;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7579042-AF7B-48BB-9BCD-41C5F6F32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19812-4546-4238-9E4C-3C8554596443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87037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ECMA Script 의 진화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ECMA Script 의 진화</a:t>
            </a:r>
          </a:p>
        </p:txBody>
      </p:sp>
      <p:pic>
        <p:nvPicPr>
          <p:cNvPr id="243" name="이미지" descr="이미지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0459" y="1700024"/>
            <a:ext cx="8509993" cy="3991571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39D1D0C-DC1C-4836-B2EA-0FFD9B5C1FE6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ko-KR" smtClean="0"/>
              <a:t>5</a:t>
            </a:fld>
            <a:endParaRPr lang="ko-KR" altLang="en-US"/>
          </a:p>
        </p:txBody>
      </p:sp>
    </p:spTree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62EFC4-92D8-4375-A1BA-72AF4EAC6D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typescript</a:t>
            </a:r>
            <a:r>
              <a:rPr lang="ko-KR" altLang="en-US" dirty="0"/>
              <a:t>가 제공하는 기본 데이터 타입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2253547-5321-4432-970D-6B9010116C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69900" marR="5080" indent="-457200">
              <a:lnSpc>
                <a:spcPct val="114100"/>
              </a:lnSpc>
            </a:pPr>
            <a:r>
              <a:rPr lang="en-US" altLang="ko-KR" b="1" dirty="0"/>
              <a:t>Any</a:t>
            </a:r>
            <a:r>
              <a:rPr lang="ko-KR" altLang="en-US" b="1" dirty="0"/>
              <a:t>형 </a:t>
            </a:r>
            <a:r>
              <a:rPr lang="en-US" altLang="ko-KR" b="1" dirty="0"/>
              <a:t>– </a:t>
            </a:r>
            <a:r>
              <a:rPr lang="ko-KR" altLang="en-US" dirty="0"/>
              <a:t>외부</a:t>
            </a:r>
            <a:r>
              <a:rPr lang="en-US" altLang="ko-KR" dirty="0"/>
              <a:t>(</a:t>
            </a:r>
            <a:r>
              <a:rPr lang="ko-KR" altLang="en-US" dirty="0"/>
              <a:t>타사</a:t>
            </a:r>
            <a:r>
              <a:rPr lang="en-US" altLang="ko-KR" dirty="0"/>
              <a:t>)</a:t>
            </a:r>
            <a:r>
              <a:rPr lang="ko-KR" altLang="en-US" dirty="0"/>
              <a:t>의 라이브러리를 </a:t>
            </a:r>
            <a:r>
              <a:rPr lang="ko-KR" altLang="en-US" dirty="0" err="1"/>
              <a:t>가져올때</a:t>
            </a:r>
            <a:r>
              <a:rPr lang="ko-KR" altLang="en-US" dirty="0"/>
              <a:t> 타입을 알 수 없는 경우 동적 타이핑이 </a:t>
            </a:r>
            <a:r>
              <a:rPr lang="ko-KR" altLang="en-US" dirty="0" err="1"/>
              <a:t>필요할경우</a:t>
            </a:r>
            <a:r>
              <a:rPr lang="ko-KR" altLang="en-US" dirty="0"/>
              <a:t> 사용합니다 </a:t>
            </a:r>
            <a:endParaRPr lang="en-US" altLang="ko-KR" dirty="0"/>
          </a:p>
          <a:p>
            <a:pPr marL="12700" marR="5080" indent="0">
              <a:lnSpc>
                <a:spcPct val="114100"/>
              </a:lnSpc>
              <a:buNone/>
            </a:pPr>
            <a:endParaRPr lang="en-US" altLang="ko-KR" dirty="0"/>
          </a:p>
          <a:p>
            <a:pPr marL="469900" marR="5080" indent="-457200">
              <a:lnSpc>
                <a:spcPct val="114100"/>
              </a:lnSpc>
            </a:pPr>
            <a:endParaRPr lang="en-US" altLang="ko-KR" b="1" spc="-200" dirty="0">
              <a:latin typeface="+mn-ea"/>
              <a:cs typeface="Times New Roman"/>
            </a:endParaRPr>
          </a:p>
          <a:p>
            <a:pPr marL="469900" marR="5080" indent="-457200">
              <a:lnSpc>
                <a:spcPct val="114100"/>
              </a:lnSpc>
            </a:pPr>
            <a:endParaRPr lang="en-US" altLang="ko-KR" b="1" spc="-200" dirty="0">
              <a:latin typeface="+mn-ea"/>
              <a:cs typeface="Times New Roman"/>
              <a:sym typeface="Wingdings" panose="05000000000000000000" pitchFamily="2" charset="2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2845E16-F4C9-431F-8296-8FFACFE37892}"/>
              </a:ext>
            </a:extLst>
          </p:cNvPr>
          <p:cNvSpPr/>
          <p:nvPr/>
        </p:nvSpPr>
        <p:spPr>
          <a:xfrm>
            <a:off x="1716832" y="2687217"/>
            <a:ext cx="6326155" cy="15395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469900" marR="5080" indent="-457200">
              <a:lnSpc>
                <a:spcPct val="114100"/>
              </a:lnSpc>
            </a:pPr>
            <a:r>
              <a:rPr lang="en-US" altLang="ko-KR" b="1" dirty="0">
                <a:solidFill>
                  <a:schemeClr val="tx1"/>
                </a:solidFill>
              </a:rPr>
              <a:t>let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notSure</a:t>
            </a:r>
            <a:r>
              <a:rPr lang="en-US" altLang="ko-KR" dirty="0">
                <a:solidFill>
                  <a:schemeClr val="tx1"/>
                </a:solidFill>
              </a:rPr>
              <a:t>: any = 4; </a:t>
            </a:r>
          </a:p>
          <a:p>
            <a:pPr marL="469900" marR="5080" indent="-457200">
              <a:lnSpc>
                <a:spcPct val="114100"/>
              </a:lnSpc>
            </a:pPr>
            <a:r>
              <a:rPr lang="en-US" altLang="ko-KR" dirty="0" err="1">
                <a:solidFill>
                  <a:schemeClr val="tx1"/>
                </a:solidFill>
              </a:rPr>
              <a:t>notSure</a:t>
            </a:r>
            <a:r>
              <a:rPr lang="en-US" altLang="ko-KR" dirty="0">
                <a:solidFill>
                  <a:schemeClr val="tx1"/>
                </a:solidFill>
              </a:rPr>
              <a:t> = "maybe a string instead"; </a:t>
            </a:r>
          </a:p>
          <a:p>
            <a:pPr marL="469900" marR="5080" indent="-457200">
              <a:lnSpc>
                <a:spcPct val="114100"/>
              </a:lnSpc>
            </a:pPr>
            <a:r>
              <a:rPr lang="en-US" altLang="ko-KR" dirty="0" err="1">
                <a:solidFill>
                  <a:schemeClr val="tx1"/>
                </a:solidFill>
              </a:rPr>
              <a:t>notSure</a:t>
            </a:r>
            <a:r>
              <a:rPr lang="en-US" altLang="ko-KR" dirty="0">
                <a:solidFill>
                  <a:schemeClr val="tx1"/>
                </a:solidFill>
              </a:rPr>
              <a:t> = false; // okay, definitely a </a:t>
            </a:r>
            <a:r>
              <a:rPr lang="en-US" altLang="ko-KR" dirty="0" err="1">
                <a:solidFill>
                  <a:schemeClr val="tx1"/>
                </a:solidFill>
              </a:rPr>
              <a:t>boolean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55232EF-73F7-4977-8DB4-E12257710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19812-4546-4238-9E4C-3C8554596443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536749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62EFC4-92D8-4375-A1BA-72AF4EAC6D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typescript</a:t>
            </a:r>
            <a:r>
              <a:rPr lang="ko-KR" altLang="en-US" dirty="0"/>
              <a:t>가 제공하는 기본 데이터 타입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2253547-5321-4432-970D-6B9010116C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69900" marR="5080" indent="-457200">
              <a:lnSpc>
                <a:spcPct val="114100"/>
              </a:lnSpc>
            </a:pPr>
            <a:r>
              <a:rPr lang="en-US" altLang="ko-KR" b="1" dirty="0"/>
              <a:t>void </a:t>
            </a:r>
            <a:r>
              <a:rPr lang="ko-KR" altLang="en-US" b="1" dirty="0"/>
              <a:t>형 </a:t>
            </a:r>
            <a:r>
              <a:rPr lang="en-US" altLang="ko-KR" b="1" dirty="0"/>
              <a:t>– </a:t>
            </a:r>
            <a:r>
              <a:rPr lang="ko-KR" altLang="en-US" b="1" dirty="0"/>
              <a:t>아무 값도 할당되지 않았음을 의미한다</a:t>
            </a:r>
            <a:r>
              <a:rPr lang="en-US" altLang="ko-KR" b="1" dirty="0"/>
              <a:t>, </a:t>
            </a:r>
            <a:r>
              <a:rPr lang="ko-KR" altLang="en-US" b="1" dirty="0"/>
              <a:t>함수에 사용해서 함수가 </a:t>
            </a:r>
            <a:r>
              <a:rPr lang="ko-KR" altLang="en-US" b="1" dirty="0" err="1"/>
              <a:t>반환값이</a:t>
            </a:r>
            <a:r>
              <a:rPr lang="ko-KR" altLang="en-US" b="1" dirty="0"/>
              <a:t> 없음을 명문화 </a:t>
            </a:r>
            <a:r>
              <a:rPr lang="ko-KR" altLang="en-US" b="1" dirty="0" err="1"/>
              <a:t>할때</a:t>
            </a:r>
            <a:r>
              <a:rPr lang="ko-KR" altLang="en-US" b="1" dirty="0"/>
              <a:t> 사용한다  </a:t>
            </a:r>
            <a:endParaRPr lang="en-US" altLang="ko-KR" dirty="0"/>
          </a:p>
          <a:p>
            <a:pPr marL="12700" marR="5080" indent="0">
              <a:lnSpc>
                <a:spcPct val="114100"/>
              </a:lnSpc>
              <a:buNone/>
            </a:pPr>
            <a:endParaRPr lang="en-US" altLang="ko-KR" dirty="0"/>
          </a:p>
          <a:p>
            <a:pPr marL="469900" marR="5080" indent="-457200">
              <a:lnSpc>
                <a:spcPct val="114100"/>
              </a:lnSpc>
            </a:pPr>
            <a:endParaRPr lang="en-US" altLang="ko-KR" b="1" spc="-200" dirty="0">
              <a:latin typeface="+mn-ea"/>
              <a:cs typeface="Times New Roman"/>
            </a:endParaRPr>
          </a:p>
          <a:p>
            <a:pPr marL="469900" marR="5080" indent="-457200">
              <a:lnSpc>
                <a:spcPct val="114100"/>
              </a:lnSpc>
            </a:pPr>
            <a:endParaRPr lang="en-US" altLang="ko-KR" b="1" spc="-200" dirty="0">
              <a:latin typeface="+mn-ea"/>
              <a:cs typeface="Times New Roman"/>
              <a:sym typeface="Wingdings" panose="05000000000000000000" pitchFamily="2" charset="2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2845E16-F4C9-431F-8296-8FFACFE37892}"/>
              </a:ext>
            </a:extLst>
          </p:cNvPr>
          <p:cNvSpPr/>
          <p:nvPr/>
        </p:nvSpPr>
        <p:spPr>
          <a:xfrm>
            <a:off x="1403738" y="2659225"/>
            <a:ext cx="7921691" cy="15395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469900" marR="5080" indent="-457200">
              <a:lnSpc>
                <a:spcPct val="114100"/>
              </a:lnSpc>
            </a:pPr>
            <a:r>
              <a:rPr lang="en-US" altLang="ko-KR" b="1" dirty="0">
                <a:solidFill>
                  <a:schemeClr val="tx1"/>
                </a:solidFill>
              </a:rPr>
              <a:t>function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b="1" dirty="0" err="1">
                <a:solidFill>
                  <a:schemeClr val="tx1"/>
                </a:solidFill>
              </a:rPr>
              <a:t>warnUser</a:t>
            </a:r>
            <a:r>
              <a:rPr lang="en-US" altLang="ko-KR" dirty="0">
                <a:solidFill>
                  <a:schemeClr val="tx1"/>
                </a:solidFill>
              </a:rPr>
              <a:t>(): </a:t>
            </a:r>
            <a:r>
              <a:rPr lang="en-US" altLang="ko-KR" b="1" dirty="0">
                <a:solidFill>
                  <a:schemeClr val="tx1"/>
                </a:solidFill>
              </a:rPr>
              <a:t>void</a:t>
            </a:r>
            <a:r>
              <a:rPr lang="en-US" altLang="ko-KR" dirty="0">
                <a:solidFill>
                  <a:schemeClr val="tx1"/>
                </a:solidFill>
              </a:rPr>
              <a:t> { </a:t>
            </a:r>
          </a:p>
          <a:p>
            <a:pPr marL="469900" marR="5080" indent="-457200">
              <a:lnSpc>
                <a:spcPct val="114100"/>
              </a:lnSpc>
            </a:pPr>
            <a:r>
              <a:rPr lang="en-US" altLang="ko-KR" dirty="0">
                <a:solidFill>
                  <a:schemeClr val="tx1"/>
                </a:solidFill>
              </a:rPr>
              <a:t>	console.log("This is my warning message"); </a:t>
            </a:r>
          </a:p>
          <a:p>
            <a:pPr marL="469900" marR="5080" indent="-457200">
              <a:lnSpc>
                <a:spcPct val="114100"/>
              </a:lnSpc>
            </a:pPr>
            <a:r>
              <a:rPr lang="en-US" altLang="ko-KR" dirty="0">
                <a:solidFill>
                  <a:schemeClr val="tx1"/>
                </a:solidFill>
              </a:rPr>
              <a:t>	//</a:t>
            </a:r>
            <a:r>
              <a:rPr lang="ko-KR" altLang="en-US" dirty="0">
                <a:solidFill>
                  <a:schemeClr val="tx1"/>
                </a:solidFill>
              </a:rPr>
              <a:t>함수에서 어떤 값도 반환하지 않겠다는 의미임</a:t>
            </a:r>
            <a:endParaRPr lang="en-US" altLang="ko-KR" dirty="0">
              <a:solidFill>
                <a:schemeClr val="tx1"/>
              </a:solidFill>
            </a:endParaRPr>
          </a:p>
          <a:p>
            <a:pPr marL="469900" marR="5080" indent="-457200">
              <a:lnSpc>
                <a:spcPct val="114100"/>
              </a:lnSpc>
            </a:pPr>
            <a:r>
              <a:rPr lang="en-US" altLang="ko-KR" dirty="0">
                <a:solidFill>
                  <a:schemeClr val="tx1"/>
                </a:solidFill>
              </a:rPr>
              <a:t>	return “1”; //</a:t>
            </a:r>
            <a:r>
              <a:rPr lang="ko-KR" altLang="en-US" dirty="0">
                <a:solidFill>
                  <a:schemeClr val="tx1"/>
                </a:solidFill>
              </a:rPr>
              <a:t>에러발생</a:t>
            </a:r>
            <a:endParaRPr lang="en-US" altLang="ko-KR" dirty="0">
              <a:solidFill>
                <a:schemeClr val="tx1"/>
              </a:solidFill>
            </a:endParaRPr>
          </a:p>
          <a:p>
            <a:pPr marL="469900" marR="5080" indent="-457200">
              <a:lnSpc>
                <a:spcPct val="114100"/>
              </a:lnSpc>
            </a:pPr>
            <a:r>
              <a:rPr lang="en-US" altLang="ko-KR" dirty="0">
                <a:solidFill>
                  <a:schemeClr val="tx1"/>
                </a:solidFill>
              </a:rPr>
              <a:t>}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2FAADA2-64AD-414A-AEE9-6DB86BB7F7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19812-4546-4238-9E4C-3C8554596443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335683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9A37AA-7DA4-4609-9D2A-F8D298347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typescript</a:t>
            </a:r>
            <a:r>
              <a:rPr lang="ko-KR" altLang="en-US" dirty="0"/>
              <a:t>가 제공하는 기본 데이터 타입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5CFE4D2-D1D2-4895-9C2E-1782C97700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never : </a:t>
            </a:r>
            <a:r>
              <a:rPr lang="ko-KR" altLang="en-US" dirty="0"/>
              <a:t>어떤 다른 타입도 </a:t>
            </a:r>
            <a:r>
              <a:rPr lang="en-US" altLang="ko-KR" dirty="0"/>
              <a:t>Never</a:t>
            </a:r>
            <a:r>
              <a:rPr lang="ko-KR" altLang="en-US" dirty="0"/>
              <a:t>에 사용 불가능하며 오로지 </a:t>
            </a:r>
            <a:r>
              <a:rPr lang="en-US" altLang="ko-KR" dirty="0"/>
              <a:t>exception</a:t>
            </a:r>
            <a:r>
              <a:rPr lang="ko-KR" altLang="en-US" dirty="0"/>
              <a:t>과 같이 </a:t>
            </a:r>
            <a:r>
              <a:rPr lang="en-US" altLang="ko-KR" dirty="0"/>
              <a:t>throw</a:t>
            </a:r>
            <a:r>
              <a:rPr lang="ko-KR" altLang="en-US" dirty="0"/>
              <a:t>되는 함수에 주로 사용한다</a:t>
            </a:r>
            <a:r>
              <a:rPr lang="en-US" altLang="ko-KR" dirty="0"/>
              <a:t>. never</a:t>
            </a:r>
            <a:r>
              <a:rPr lang="ko-KR" altLang="en-US" dirty="0"/>
              <a:t>에는 </a:t>
            </a:r>
            <a:r>
              <a:rPr lang="en-US" altLang="ko-KR" dirty="0"/>
              <a:t>undefined, null, any</a:t>
            </a:r>
            <a:r>
              <a:rPr lang="ko-KR" altLang="en-US" dirty="0"/>
              <a:t>조차 할당이 불가능하다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34D5CB0-4D3D-4DB4-B80D-0B179BA92BE0}"/>
              </a:ext>
            </a:extLst>
          </p:cNvPr>
          <p:cNvSpPr/>
          <p:nvPr/>
        </p:nvSpPr>
        <p:spPr>
          <a:xfrm>
            <a:off x="1203649" y="2491275"/>
            <a:ext cx="9078686" cy="390952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1600" dirty="0">
                <a:solidFill>
                  <a:schemeClr val="tx1"/>
                </a:solidFill>
              </a:rPr>
              <a:t>// Function returning never must have unreachable end point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function error(message: string): never {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	throw new Error(message);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}</a:t>
            </a:r>
          </a:p>
          <a:p>
            <a:br>
              <a:rPr lang="en-US" altLang="ko-KR" sz="1600" dirty="0">
                <a:solidFill>
                  <a:schemeClr val="tx1"/>
                </a:solidFill>
              </a:rPr>
            </a:br>
            <a:r>
              <a:rPr lang="en-US" altLang="ko-KR" sz="1600" dirty="0">
                <a:solidFill>
                  <a:schemeClr val="tx1"/>
                </a:solidFill>
              </a:rPr>
              <a:t>// Inferred return type is never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function fail() {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	return error("Something failed");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}</a:t>
            </a:r>
          </a:p>
          <a:p>
            <a:br>
              <a:rPr lang="en-US" altLang="ko-KR" sz="1600" dirty="0">
                <a:solidFill>
                  <a:schemeClr val="tx1"/>
                </a:solidFill>
              </a:rPr>
            </a:br>
            <a:r>
              <a:rPr lang="en-US" altLang="ko-KR" sz="1600" dirty="0">
                <a:solidFill>
                  <a:schemeClr val="tx1"/>
                </a:solidFill>
              </a:rPr>
              <a:t>// Function returning never must have unreachable end point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function </a:t>
            </a:r>
            <a:r>
              <a:rPr lang="en-US" altLang="ko-KR" sz="1600" dirty="0" err="1">
                <a:solidFill>
                  <a:schemeClr val="tx1"/>
                </a:solidFill>
              </a:rPr>
              <a:t>infiniteLoop</a:t>
            </a:r>
            <a:r>
              <a:rPr lang="en-US" altLang="ko-KR" sz="1600" dirty="0">
                <a:solidFill>
                  <a:schemeClr val="tx1"/>
                </a:solidFill>
              </a:rPr>
              <a:t>(): never {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	while (true) {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	}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}</a:t>
            </a:r>
            <a:endParaRPr lang="en-US" altLang="ko-KR" sz="1600" b="1" dirty="0">
              <a:solidFill>
                <a:schemeClr val="tx1"/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5AC3C67-A999-4629-9020-E018D93F02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19812-4546-4238-9E4C-3C8554596443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405920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62EFC4-92D8-4375-A1BA-72AF4EAC6D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typescript</a:t>
            </a:r>
            <a:r>
              <a:rPr lang="ko-KR" altLang="en-US" dirty="0"/>
              <a:t>가 제공하는 기본 데이터 타입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2253547-5321-4432-970D-6B9010116C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69900" marR="5080" indent="-457200">
              <a:lnSpc>
                <a:spcPct val="114100"/>
              </a:lnSpc>
            </a:pPr>
            <a:r>
              <a:rPr lang="en-US" altLang="ko-KR" b="1" dirty="0"/>
              <a:t>Object : non-primitive </a:t>
            </a:r>
            <a:r>
              <a:rPr lang="ko-KR" altLang="en-US" b="1" dirty="0"/>
              <a:t>타입</a:t>
            </a:r>
            <a:r>
              <a:rPr lang="en-US" altLang="ko-KR" b="1" dirty="0"/>
              <a:t>, </a:t>
            </a:r>
            <a:r>
              <a:rPr lang="ko-KR" altLang="en-US" b="1" dirty="0"/>
              <a:t>즉 </a:t>
            </a:r>
            <a:r>
              <a:rPr lang="en-US" altLang="ko-KR" b="1" dirty="0"/>
              <a:t>number, string, </a:t>
            </a:r>
            <a:r>
              <a:rPr lang="en-US" altLang="ko-KR" b="1" dirty="0" err="1"/>
              <a:t>boolean</a:t>
            </a:r>
            <a:r>
              <a:rPr lang="en-US" altLang="ko-KR" b="1" dirty="0"/>
              <a:t>, symbol, null </a:t>
            </a:r>
            <a:r>
              <a:rPr lang="ko-KR" altLang="en-US" b="1" dirty="0"/>
              <a:t>또는</a:t>
            </a:r>
            <a:r>
              <a:rPr lang="en-US" altLang="ko-KR" b="1" dirty="0"/>
              <a:t>undefined</a:t>
            </a:r>
            <a:r>
              <a:rPr lang="ko-KR" altLang="en-US" b="1" dirty="0"/>
              <a:t>가 아닌 타입을 나타내는 타입입니다</a:t>
            </a:r>
            <a:r>
              <a:rPr lang="en-US" altLang="ko-KR" b="1" dirty="0"/>
              <a:t>.</a:t>
            </a:r>
          </a:p>
          <a:p>
            <a:pPr marL="469900" marR="5080" indent="-457200">
              <a:lnSpc>
                <a:spcPct val="114100"/>
              </a:lnSpc>
            </a:pPr>
            <a:r>
              <a:rPr lang="en-US" altLang="ko-KR" dirty="0"/>
              <a:t>null, undefined – </a:t>
            </a:r>
            <a:r>
              <a:rPr lang="ko-KR" altLang="en-US" dirty="0"/>
              <a:t>값이 할당되지 않았음을 의미한다 </a:t>
            </a:r>
            <a:endParaRPr lang="en-US" altLang="ko-KR" dirty="0"/>
          </a:p>
          <a:p>
            <a:pPr marL="469900" marR="5080" indent="-457200">
              <a:lnSpc>
                <a:spcPct val="114100"/>
              </a:lnSpc>
            </a:pPr>
            <a:endParaRPr lang="en-US" altLang="ko-KR" b="1" dirty="0"/>
          </a:p>
          <a:p>
            <a:pPr marL="12700" marR="5080" indent="0">
              <a:lnSpc>
                <a:spcPct val="114100"/>
              </a:lnSpc>
              <a:buNone/>
            </a:pPr>
            <a:endParaRPr lang="en-US" altLang="ko-KR" dirty="0"/>
          </a:p>
          <a:p>
            <a:pPr marL="469900" marR="5080" indent="-457200">
              <a:lnSpc>
                <a:spcPct val="114100"/>
              </a:lnSpc>
            </a:pPr>
            <a:endParaRPr lang="en-US" altLang="ko-KR" b="1" spc="-200" dirty="0">
              <a:latin typeface="+mn-ea"/>
              <a:cs typeface="Times New Roman"/>
            </a:endParaRPr>
          </a:p>
          <a:p>
            <a:pPr marL="469900" marR="5080" indent="-457200">
              <a:lnSpc>
                <a:spcPct val="114100"/>
              </a:lnSpc>
            </a:pPr>
            <a:endParaRPr lang="en-US" altLang="ko-KR" b="1" spc="-200" dirty="0">
              <a:latin typeface="+mn-ea"/>
              <a:cs typeface="Times New Roman"/>
              <a:sym typeface="Wingdings" panose="05000000000000000000" pitchFamily="2" charset="2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565DC45-A758-45C8-B065-D10F6C9B86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19812-4546-4238-9E4C-3C8554596443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287134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01DB74-8E66-4FE2-AFBC-E6B5E94AB4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제어문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9E80B5A-8977-4879-82A4-9DE3F5D911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9D143A8-9B91-4C2D-A59C-5E993EDFD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19812-4546-4238-9E4C-3C8554596443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26894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B87006-C979-4937-869F-6FEE81CE5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if</a:t>
            </a:r>
            <a:r>
              <a:rPr lang="ko-KR" altLang="en-US" dirty="0"/>
              <a:t>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C4501B3-CDA8-4EAC-89BB-C43CC045F0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12700" marR="5080" indent="0">
              <a:lnSpc>
                <a:spcPct val="114100"/>
              </a:lnSpc>
              <a:buNone/>
            </a:pPr>
            <a:r>
              <a:rPr lang="en-US" altLang="ko-KR" dirty="0"/>
              <a:t>let text: string = "";</a:t>
            </a:r>
          </a:p>
          <a:p>
            <a:pPr marL="12700" marR="5080" indent="0">
              <a:lnSpc>
                <a:spcPct val="114100"/>
              </a:lnSpc>
              <a:buNone/>
            </a:pPr>
            <a:r>
              <a:rPr lang="en-US" altLang="ko-KR" dirty="0"/>
              <a:t>let </a:t>
            </a:r>
            <a:r>
              <a:rPr lang="en-US" altLang="ko-KR" dirty="0" err="1"/>
              <a:t>statusActive</a:t>
            </a:r>
            <a:r>
              <a:rPr lang="en-US" altLang="ko-KR" dirty="0"/>
              <a:t>: number = 0;</a:t>
            </a:r>
          </a:p>
          <a:p>
            <a:pPr marL="12700" marR="5080" indent="0">
              <a:lnSpc>
                <a:spcPct val="114100"/>
              </a:lnSpc>
              <a:buNone/>
            </a:pPr>
            <a:r>
              <a:rPr lang="en-US" altLang="ko-KR" dirty="0"/>
              <a:t>let </a:t>
            </a:r>
            <a:r>
              <a:rPr lang="en-US" altLang="ko-KR" dirty="0" err="1"/>
              <a:t>isEnabled</a:t>
            </a:r>
            <a:r>
              <a:rPr lang="en-US" altLang="ko-KR" dirty="0"/>
              <a:t>: </a:t>
            </a:r>
            <a:r>
              <a:rPr lang="en-US" altLang="ko-KR" dirty="0" err="1"/>
              <a:t>boolean</a:t>
            </a:r>
            <a:r>
              <a:rPr lang="en-US" altLang="ko-KR" dirty="0"/>
              <a:t> = true;</a:t>
            </a:r>
          </a:p>
          <a:p>
            <a:pPr marL="12700" marR="5080" indent="0">
              <a:lnSpc>
                <a:spcPct val="114100"/>
              </a:lnSpc>
              <a:buNone/>
            </a:pPr>
            <a:endParaRPr lang="en-US" altLang="ko-KR" dirty="0"/>
          </a:p>
          <a:p>
            <a:pPr marL="12700" marR="5080" indent="0">
              <a:lnSpc>
                <a:spcPct val="114100"/>
              </a:lnSpc>
              <a:buNone/>
            </a:pPr>
            <a:r>
              <a:rPr lang="en-US" altLang="ko-KR" dirty="0"/>
              <a:t>// </a:t>
            </a:r>
            <a:r>
              <a:rPr lang="ko-KR" altLang="en-US" dirty="0"/>
              <a:t>첫번째 </a:t>
            </a:r>
            <a:r>
              <a:rPr lang="en-US" altLang="ko-KR" dirty="0"/>
              <a:t>if</a:t>
            </a:r>
            <a:r>
              <a:rPr lang="ko-KR" altLang="en-US" dirty="0"/>
              <a:t>문</a:t>
            </a:r>
          </a:p>
          <a:p>
            <a:pPr marL="12700" marR="5080" indent="0">
              <a:lnSpc>
                <a:spcPct val="114100"/>
              </a:lnSpc>
              <a:buNone/>
            </a:pPr>
            <a:r>
              <a:rPr lang="en-US" altLang="ko-KR" dirty="0"/>
              <a:t>if (</a:t>
            </a:r>
            <a:r>
              <a:rPr lang="en-US" altLang="ko-KR" dirty="0" err="1"/>
              <a:t>statusActive</a:t>
            </a:r>
            <a:r>
              <a:rPr lang="en-US" altLang="ko-KR" dirty="0"/>
              <a:t> || text) {</a:t>
            </a:r>
          </a:p>
          <a:p>
            <a:pPr marL="12700" marR="5080" indent="0">
              <a:lnSpc>
                <a:spcPct val="114100"/>
              </a:lnSpc>
              <a:buNone/>
            </a:pPr>
            <a:r>
              <a:rPr lang="en-US" altLang="ko-KR" dirty="0"/>
              <a:t>    console.log("1");</a:t>
            </a:r>
          </a:p>
          <a:p>
            <a:pPr marL="12700" marR="5080" indent="0">
              <a:lnSpc>
                <a:spcPct val="114100"/>
              </a:lnSpc>
              <a:buNone/>
            </a:pPr>
            <a:r>
              <a:rPr lang="en-US" altLang="ko-KR" dirty="0"/>
              <a:t>}</a:t>
            </a:r>
          </a:p>
          <a:p>
            <a:pPr marL="12700" marR="5080" indent="0">
              <a:lnSpc>
                <a:spcPct val="114100"/>
              </a:lnSpc>
              <a:buNone/>
            </a:pPr>
            <a:endParaRPr lang="en-US" altLang="ko-KR" dirty="0"/>
          </a:p>
          <a:p>
            <a:pPr marL="12700" marR="5080" indent="0">
              <a:lnSpc>
                <a:spcPct val="114100"/>
              </a:lnSpc>
              <a:buNone/>
            </a:pPr>
            <a:r>
              <a:rPr lang="en-US" altLang="ko-KR" dirty="0"/>
              <a:t>// </a:t>
            </a:r>
            <a:r>
              <a:rPr lang="ko-KR" altLang="en-US" dirty="0"/>
              <a:t>두번째 </a:t>
            </a:r>
            <a:r>
              <a:rPr lang="en-US" altLang="ko-KR" dirty="0"/>
              <a:t>if</a:t>
            </a:r>
            <a:r>
              <a:rPr lang="ko-KR" altLang="en-US" dirty="0"/>
              <a:t>문</a:t>
            </a:r>
          </a:p>
          <a:p>
            <a:pPr marL="12700" marR="5080" indent="0">
              <a:lnSpc>
                <a:spcPct val="114100"/>
              </a:lnSpc>
              <a:buNone/>
            </a:pPr>
            <a:r>
              <a:rPr lang="en-US" altLang="ko-KR" dirty="0"/>
              <a:t>if (</a:t>
            </a:r>
            <a:r>
              <a:rPr lang="en-US" altLang="ko-KR" dirty="0" err="1"/>
              <a:t>isEnabled</a:t>
            </a:r>
            <a:r>
              <a:rPr lang="en-US" altLang="ko-KR" dirty="0"/>
              <a:t> &amp;&amp; 2 &gt; 1) {</a:t>
            </a:r>
          </a:p>
          <a:p>
            <a:pPr marL="12700" marR="5080" indent="0">
              <a:lnSpc>
                <a:spcPct val="114100"/>
              </a:lnSpc>
              <a:buNone/>
            </a:pPr>
            <a:r>
              <a:rPr lang="en-US" altLang="ko-KR" dirty="0"/>
              <a:t>    console.log("2");</a:t>
            </a:r>
          </a:p>
          <a:p>
            <a:pPr marL="12700" marR="5080" indent="0">
              <a:lnSpc>
                <a:spcPct val="114100"/>
              </a:lnSpc>
              <a:buNone/>
            </a:pPr>
            <a:r>
              <a:rPr lang="en-US" altLang="ko-KR" dirty="0"/>
              <a:t>}</a:t>
            </a:r>
            <a:endParaRPr lang="ko-KR" altLang="en-US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42EEFBC-D080-44BA-AFC1-FDAD393913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19812-4546-4238-9E4C-3C8554596443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149269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B87006-C979-4937-869F-6FEE81CE5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switch</a:t>
            </a:r>
            <a:r>
              <a:rPr lang="ko-KR" altLang="en-US" dirty="0"/>
              <a:t>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C4501B3-CDA8-4EAC-89BB-C43CC045F0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altLang="ko-KR" dirty="0"/>
              <a:t>let command: number = 0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switch (command) {</a:t>
            </a:r>
          </a:p>
          <a:p>
            <a:pPr marL="0" indent="0">
              <a:buNone/>
            </a:pPr>
            <a:r>
              <a:rPr lang="en-US" altLang="ko-KR" dirty="0"/>
              <a:t>    case 0:</a:t>
            </a:r>
          </a:p>
          <a:p>
            <a:pPr marL="0" indent="0">
              <a:buNone/>
            </a:pPr>
            <a:r>
              <a:rPr lang="en-US" altLang="ko-KR" dirty="0"/>
              <a:t>        // </a:t>
            </a:r>
            <a:r>
              <a:rPr lang="ko-KR" altLang="en-US" dirty="0"/>
              <a:t>명령문</a:t>
            </a:r>
          </a:p>
          <a:p>
            <a:pPr marL="0" indent="0">
              <a:buNone/>
            </a:pPr>
            <a:r>
              <a:rPr lang="ko-KR" altLang="en-US" dirty="0"/>
              <a:t>        </a:t>
            </a:r>
            <a:r>
              <a:rPr lang="en-US" altLang="ko-KR" dirty="0"/>
              <a:t>break;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   case 1:</a:t>
            </a:r>
          </a:p>
          <a:p>
            <a:pPr marL="0" indent="0">
              <a:buNone/>
            </a:pPr>
            <a:r>
              <a:rPr lang="en-US" altLang="ko-KR" dirty="0"/>
              <a:t>        // </a:t>
            </a:r>
            <a:r>
              <a:rPr lang="ko-KR" altLang="en-US" dirty="0"/>
              <a:t>명령문</a:t>
            </a:r>
          </a:p>
          <a:p>
            <a:pPr marL="0" indent="0">
              <a:buNone/>
            </a:pPr>
            <a:r>
              <a:rPr lang="ko-KR" altLang="en-US" dirty="0"/>
              <a:t>        </a:t>
            </a:r>
            <a:r>
              <a:rPr lang="en-US" altLang="ko-KR" dirty="0"/>
              <a:t>break;</a:t>
            </a:r>
          </a:p>
          <a:p>
            <a:pPr marL="0" indent="0">
              <a:buNone/>
            </a:pPr>
            <a:r>
              <a:rPr lang="en-US" altLang="ko-KR" dirty="0"/>
              <a:t>}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F7688B9-3407-4F18-8E00-A3718487B2D5}"/>
              </a:ext>
            </a:extLst>
          </p:cNvPr>
          <p:cNvSpPr/>
          <p:nvPr/>
        </p:nvSpPr>
        <p:spPr>
          <a:xfrm>
            <a:off x="4686905" y="1513490"/>
            <a:ext cx="6506029" cy="486864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b="1" dirty="0">
                <a:solidFill>
                  <a:schemeClr val="tx1"/>
                </a:solidFill>
              </a:rPr>
              <a:t>let </a:t>
            </a:r>
            <a:r>
              <a:rPr lang="en-US" altLang="ko-KR" b="1" dirty="0" err="1">
                <a:solidFill>
                  <a:schemeClr val="tx1"/>
                </a:solidFill>
              </a:rPr>
              <a:t>yourname:string</a:t>
            </a:r>
            <a:r>
              <a:rPr lang="en-US" altLang="ko-KR" b="1" dirty="0">
                <a:solidFill>
                  <a:schemeClr val="tx1"/>
                </a:solidFill>
              </a:rPr>
              <a:t>;</a:t>
            </a:r>
          </a:p>
          <a:p>
            <a:r>
              <a:rPr lang="en-US" altLang="ko-KR" b="1" dirty="0">
                <a:solidFill>
                  <a:schemeClr val="tx1"/>
                </a:solidFill>
              </a:rPr>
              <a:t>let </a:t>
            </a:r>
            <a:r>
              <a:rPr lang="en-US" altLang="ko-KR" b="1" dirty="0" err="1">
                <a:solidFill>
                  <a:schemeClr val="tx1"/>
                </a:solidFill>
              </a:rPr>
              <a:t>score:number</a:t>
            </a:r>
            <a:r>
              <a:rPr lang="en-US" altLang="ko-KR" b="1" dirty="0">
                <a:solidFill>
                  <a:schemeClr val="tx1"/>
                </a:solidFill>
              </a:rPr>
              <a:t>;</a:t>
            </a:r>
          </a:p>
          <a:p>
            <a:r>
              <a:rPr lang="en-US" altLang="ko-KR" b="1" dirty="0">
                <a:solidFill>
                  <a:schemeClr val="tx1"/>
                </a:solidFill>
              </a:rPr>
              <a:t>let </a:t>
            </a:r>
            <a:r>
              <a:rPr lang="en-US" altLang="ko-KR" b="1" dirty="0" err="1">
                <a:solidFill>
                  <a:schemeClr val="tx1"/>
                </a:solidFill>
              </a:rPr>
              <a:t>grade:String</a:t>
            </a:r>
            <a:r>
              <a:rPr lang="en-US" altLang="ko-KR" b="1" dirty="0">
                <a:solidFill>
                  <a:schemeClr val="tx1"/>
                </a:solidFill>
              </a:rPr>
              <a:t>; </a:t>
            </a:r>
          </a:p>
          <a:p>
            <a:br>
              <a:rPr lang="en-US" altLang="ko-KR" b="1" dirty="0">
                <a:solidFill>
                  <a:schemeClr val="tx1"/>
                </a:solidFill>
              </a:rPr>
            </a:br>
            <a:r>
              <a:rPr lang="en-US" altLang="ko-KR" b="1" dirty="0" err="1">
                <a:solidFill>
                  <a:schemeClr val="tx1"/>
                </a:solidFill>
              </a:rPr>
              <a:t>yourname</a:t>
            </a:r>
            <a:r>
              <a:rPr lang="en-US" altLang="ko-KR" b="1" dirty="0">
                <a:solidFill>
                  <a:schemeClr val="tx1"/>
                </a:solidFill>
              </a:rPr>
              <a:t>="</a:t>
            </a:r>
            <a:r>
              <a:rPr lang="ko-KR" altLang="en-US" b="1" dirty="0">
                <a:solidFill>
                  <a:schemeClr val="tx1"/>
                </a:solidFill>
              </a:rPr>
              <a:t>홍길동</a:t>
            </a:r>
            <a:r>
              <a:rPr lang="en-US" altLang="ko-KR" b="1" dirty="0">
                <a:solidFill>
                  <a:schemeClr val="tx1"/>
                </a:solidFill>
              </a:rPr>
              <a:t>";</a:t>
            </a:r>
          </a:p>
          <a:p>
            <a:r>
              <a:rPr lang="en-US" altLang="ko-KR" b="1" dirty="0">
                <a:solidFill>
                  <a:schemeClr val="tx1"/>
                </a:solidFill>
              </a:rPr>
              <a:t>score = 91;</a:t>
            </a:r>
          </a:p>
          <a:p>
            <a:br>
              <a:rPr lang="en-US" altLang="ko-KR" b="1" dirty="0">
                <a:solidFill>
                  <a:schemeClr val="tx1"/>
                </a:solidFill>
              </a:rPr>
            </a:br>
            <a:r>
              <a:rPr lang="en-US" altLang="ko-KR" b="1" dirty="0">
                <a:solidFill>
                  <a:schemeClr val="tx1"/>
                </a:solidFill>
              </a:rPr>
              <a:t>switch( </a:t>
            </a:r>
            <a:r>
              <a:rPr lang="en-US" altLang="ko-KR" b="1" dirty="0" err="1">
                <a:solidFill>
                  <a:schemeClr val="tx1"/>
                </a:solidFill>
              </a:rPr>
              <a:t>parseInt</a:t>
            </a:r>
            <a:r>
              <a:rPr lang="en-US" altLang="ko-KR" b="1" dirty="0">
                <a:solidFill>
                  <a:schemeClr val="tx1"/>
                </a:solidFill>
              </a:rPr>
              <a:t>(String(score/10)))</a:t>
            </a:r>
          </a:p>
          <a:p>
            <a:r>
              <a:rPr lang="en-US" altLang="ko-KR" b="1" dirty="0">
                <a:solidFill>
                  <a:schemeClr val="tx1"/>
                </a:solidFill>
              </a:rPr>
              <a:t>{</a:t>
            </a:r>
          </a:p>
          <a:p>
            <a:r>
              <a:rPr lang="en-US" altLang="ko-KR" b="1" dirty="0">
                <a:solidFill>
                  <a:schemeClr val="tx1"/>
                </a:solidFill>
              </a:rPr>
              <a:t>case 10:</a:t>
            </a:r>
          </a:p>
          <a:p>
            <a:r>
              <a:rPr lang="en-US" altLang="ko-KR" b="1" dirty="0">
                <a:solidFill>
                  <a:schemeClr val="tx1"/>
                </a:solidFill>
              </a:rPr>
              <a:t>case 9: grade = 'A'; break;</a:t>
            </a:r>
          </a:p>
          <a:p>
            <a:r>
              <a:rPr lang="en-US" altLang="ko-KR" b="1" dirty="0">
                <a:solidFill>
                  <a:schemeClr val="tx1"/>
                </a:solidFill>
              </a:rPr>
              <a:t>case 8: grade = 'B'; break;</a:t>
            </a:r>
          </a:p>
          <a:p>
            <a:r>
              <a:rPr lang="en-US" altLang="ko-KR" b="1" dirty="0">
                <a:solidFill>
                  <a:schemeClr val="tx1"/>
                </a:solidFill>
              </a:rPr>
              <a:t>case 7: grade = 'C'; break;</a:t>
            </a:r>
          </a:p>
          <a:p>
            <a:r>
              <a:rPr lang="en-US" altLang="ko-KR" b="1" dirty="0">
                <a:solidFill>
                  <a:schemeClr val="tx1"/>
                </a:solidFill>
              </a:rPr>
              <a:t>case 6: grade = 'D'; break;</a:t>
            </a:r>
          </a:p>
          <a:p>
            <a:r>
              <a:rPr lang="en-US" altLang="ko-KR" b="1" dirty="0">
                <a:solidFill>
                  <a:schemeClr val="tx1"/>
                </a:solidFill>
              </a:rPr>
              <a:t>default: grade = 'F'; break;</a:t>
            </a:r>
          </a:p>
          <a:p>
            <a:r>
              <a:rPr lang="en-US" altLang="ko-KR" b="1" dirty="0">
                <a:solidFill>
                  <a:schemeClr val="tx1"/>
                </a:solidFill>
              </a:rPr>
              <a:t>}</a:t>
            </a:r>
          </a:p>
          <a:p>
            <a:r>
              <a:rPr lang="en-US" altLang="ko-KR" b="1" dirty="0">
                <a:solidFill>
                  <a:schemeClr val="tx1"/>
                </a:solidFill>
              </a:rPr>
              <a:t>console.log( `${</a:t>
            </a:r>
            <a:r>
              <a:rPr lang="en-US" altLang="ko-KR" b="1" dirty="0" err="1">
                <a:solidFill>
                  <a:schemeClr val="tx1"/>
                </a:solidFill>
              </a:rPr>
              <a:t>yourname</a:t>
            </a:r>
            <a:r>
              <a:rPr lang="en-US" altLang="ko-KR" b="1" dirty="0">
                <a:solidFill>
                  <a:schemeClr val="tx1"/>
                </a:solidFill>
              </a:rPr>
              <a:t>}</a:t>
            </a:r>
            <a:r>
              <a:rPr lang="ko-KR" altLang="en-US" b="1" dirty="0">
                <a:solidFill>
                  <a:schemeClr val="tx1"/>
                </a:solidFill>
              </a:rPr>
              <a:t> 님의 성적은 </a:t>
            </a:r>
            <a:r>
              <a:rPr lang="en-US" altLang="ko-KR" b="1" dirty="0">
                <a:solidFill>
                  <a:schemeClr val="tx1"/>
                </a:solidFill>
              </a:rPr>
              <a:t>${grade}</a:t>
            </a:r>
            <a:r>
              <a:rPr lang="ko-KR" altLang="en-US" b="1" dirty="0">
                <a:solidFill>
                  <a:schemeClr val="tx1"/>
                </a:solidFill>
              </a:rPr>
              <a:t> 입니다 </a:t>
            </a:r>
            <a:r>
              <a:rPr lang="en-US" altLang="ko-KR" b="1" dirty="0">
                <a:solidFill>
                  <a:schemeClr val="tx1"/>
                </a:solidFill>
              </a:rPr>
              <a:t>`) </a:t>
            </a:r>
          </a:p>
          <a:p>
            <a:endParaRPr lang="en-US" altLang="ko-KR" b="1" dirty="0">
              <a:solidFill>
                <a:schemeClr val="tx1"/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1B1B3CB-B208-40F5-B23E-0DB4E1AE9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19812-4546-4238-9E4C-3C8554596443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752960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B87006-C979-4937-869F-6FEE81CE5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for</a:t>
            </a:r>
            <a:r>
              <a:rPr lang="ko-KR" altLang="en-US" dirty="0"/>
              <a:t>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C4501B3-CDA8-4EAC-89BB-C43CC045F0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219BE46-C2E0-48E8-B05B-928A5DC53F26}"/>
              </a:ext>
            </a:extLst>
          </p:cNvPr>
          <p:cNvSpPr/>
          <p:nvPr/>
        </p:nvSpPr>
        <p:spPr>
          <a:xfrm>
            <a:off x="838200" y="1213658"/>
            <a:ext cx="10515600" cy="496330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b="1" dirty="0">
                <a:solidFill>
                  <a:schemeClr val="tx1"/>
                </a:solidFill>
              </a:rPr>
              <a:t>let </a:t>
            </a:r>
            <a:r>
              <a:rPr lang="en-US" altLang="ko-KR" b="1" dirty="0" err="1">
                <a:solidFill>
                  <a:schemeClr val="tx1"/>
                </a:solidFill>
              </a:rPr>
              <a:t>fruits:string</a:t>
            </a:r>
            <a:r>
              <a:rPr lang="en-US" altLang="ko-KR" b="1" dirty="0">
                <a:solidFill>
                  <a:schemeClr val="tx1"/>
                </a:solidFill>
              </a:rPr>
              <a:t>[]=["</a:t>
            </a:r>
            <a:r>
              <a:rPr lang="ko-KR" altLang="en-US" b="1" dirty="0">
                <a:solidFill>
                  <a:schemeClr val="tx1"/>
                </a:solidFill>
              </a:rPr>
              <a:t>오렌지</a:t>
            </a:r>
            <a:r>
              <a:rPr lang="en-US" altLang="ko-KR" b="1" dirty="0">
                <a:solidFill>
                  <a:schemeClr val="tx1"/>
                </a:solidFill>
              </a:rPr>
              <a:t>", "</a:t>
            </a:r>
            <a:r>
              <a:rPr lang="ko-KR" altLang="en-US" b="1" dirty="0">
                <a:solidFill>
                  <a:schemeClr val="tx1"/>
                </a:solidFill>
              </a:rPr>
              <a:t>사과</a:t>
            </a:r>
            <a:r>
              <a:rPr lang="en-US" altLang="ko-KR" b="1" dirty="0">
                <a:solidFill>
                  <a:schemeClr val="tx1"/>
                </a:solidFill>
              </a:rPr>
              <a:t>", "</a:t>
            </a:r>
            <a:r>
              <a:rPr lang="ko-KR" altLang="en-US" b="1" dirty="0">
                <a:solidFill>
                  <a:schemeClr val="tx1"/>
                </a:solidFill>
              </a:rPr>
              <a:t>배</a:t>
            </a:r>
            <a:r>
              <a:rPr lang="en-US" altLang="ko-KR" b="1" dirty="0">
                <a:solidFill>
                  <a:schemeClr val="tx1"/>
                </a:solidFill>
              </a:rPr>
              <a:t>", "</a:t>
            </a:r>
            <a:r>
              <a:rPr lang="ko-KR" altLang="en-US" b="1" dirty="0">
                <a:solidFill>
                  <a:schemeClr val="tx1"/>
                </a:solidFill>
              </a:rPr>
              <a:t>귤</a:t>
            </a:r>
            <a:r>
              <a:rPr lang="en-US" altLang="ko-KR" b="1" dirty="0">
                <a:solidFill>
                  <a:schemeClr val="tx1"/>
                </a:solidFill>
              </a:rPr>
              <a:t>", "</a:t>
            </a:r>
            <a:r>
              <a:rPr lang="ko-KR" altLang="en-US" b="1" dirty="0">
                <a:solidFill>
                  <a:schemeClr val="tx1"/>
                </a:solidFill>
              </a:rPr>
              <a:t>수박</a:t>
            </a:r>
            <a:r>
              <a:rPr lang="en-US" altLang="ko-KR" b="1" dirty="0">
                <a:solidFill>
                  <a:schemeClr val="tx1"/>
                </a:solidFill>
              </a:rPr>
              <a:t>", "</a:t>
            </a:r>
            <a:r>
              <a:rPr lang="ko-KR" altLang="en-US" b="1" dirty="0">
                <a:solidFill>
                  <a:schemeClr val="tx1"/>
                </a:solidFill>
              </a:rPr>
              <a:t>키위</a:t>
            </a:r>
            <a:r>
              <a:rPr lang="en-US" altLang="ko-KR" b="1" dirty="0">
                <a:solidFill>
                  <a:schemeClr val="tx1"/>
                </a:solidFill>
              </a:rPr>
              <a:t>"];</a:t>
            </a:r>
          </a:p>
          <a:p>
            <a:br>
              <a:rPr lang="en-US" altLang="ko-KR" b="1" dirty="0">
                <a:solidFill>
                  <a:schemeClr val="tx1"/>
                </a:solidFill>
              </a:rPr>
            </a:br>
            <a:r>
              <a:rPr lang="en-US" altLang="ko-KR" b="1" dirty="0">
                <a:solidFill>
                  <a:schemeClr val="tx1"/>
                </a:solidFill>
              </a:rPr>
              <a:t>let i:number=0; </a:t>
            </a:r>
          </a:p>
          <a:p>
            <a:r>
              <a:rPr lang="en-US" altLang="ko-KR" b="1" dirty="0">
                <a:solidFill>
                  <a:schemeClr val="tx1"/>
                </a:solidFill>
              </a:rPr>
              <a:t>for(</a:t>
            </a:r>
            <a:r>
              <a:rPr lang="en-US" altLang="ko-KR" b="1" dirty="0" err="1">
                <a:solidFill>
                  <a:schemeClr val="tx1"/>
                </a:solidFill>
              </a:rPr>
              <a:t>i</a:t>
            </a:r>
            <a:r>
              <a:rPr lang="en-US" altLang="ko-KR" b="1" dirty="0">
                <a:solidFill>
                  <a:schemeClr val="tx1"/>
                </a:solidFill>
              </a:rPr>
              <a:t>=0; </a:t>
            </a:r>
            <a:r>
              <a:rPr lang="en-US" altLang="ko-KR" b="1" dirty="0" err="1">
                <a:solidFill>
                  <a:schemeClr val="tx1"/>
                </a:solidFill>
              </a:rPr>
              <a:t>i</a:t>
            </a:r>
            <a:r>
              <a:rPr lang="en-US" altLang="ko-KR" b="1" dirty="0">
                <a:solidFill>
                  <a:schemeClr val="tx1"/>
                </a:solidFill>
              </a:rPr>
              <a:t>&lt;</a:t>
            </a:r>
            <a:r>
              <a:rPr lang="en-US" altLang="ko-KR" b="1" dirty="0" err="1">
                <a:solidFill>
                  <a:schemeClr val="tx1"/>
                </a:solidFill>
              </a:rPr>
              <a:t>fruits.length</a:t>
            </a:r>
            <a:r>
              <a:rPr lang="en-US" altLang="ko-KR" b="1" dirty="0">
                <a:solidFill>
                  <a:schemeClr val="tx1"/>
                </a:solidFill>
              </a:rPr>
              <a:t>; </a:t>
            </a:r>
            <a:r>
              <a:rPr lang="en-US" altLang="ko-KR" b="1" dirty="0" err="1">
                <a:solidFill>
                  <a:schemeClr val="tx1"/>
                </a:solidFill>
              </a:rPr>
              <a:t>i</a:t>
            </a:r>
            <a:r>
              <a:rPr lang="en-US" altLang="ko-KR" b="1" dirty="0">
                <a:solidFill>
                  <a:schemeClr val="tx1"/>
                </a:solidFill>
              </a:rPr>
              <a:t>++)</a:t>
            </a:r>
          </a:p>
          <a:p>
            <a:r>
              <a:rPr lang="en-US" altLang="ko-KR" b="1" dirty="0">
                <a:solidFill>
                  <a:schemeClr val="tx1"/>
                </a:solidFill>
              </a:rPr>
              <a:t>console.log(fruits[</a:t>
            </a:r>
            <a:r>
              <a:rPr lang="en-US" altLang="ko-KR" b="1" dirty="0" err="1">
                <a:solidFill>
                  <a:schemeClr val="tx1"/>
                </a:solidFill>
              </a:rPr>
              <a:t>i</a:t>
            </a:r>
            <a:r>
              <a:rPr lang="en-US" altLang="ko-KR" b="1" dirty="0">
                <a:solidFill>
                  <a:schemeClr val="tx1"/>
                </a:solidFill>
              </a:rPr>
              <a:t>]);</a:t>
            </a:r>
          </a:p>
          <a:p>
            <a:br>
              <a:rPr lang="en-US" altLang="ko-KR" b="1" dirty="0">
                <a:solidFill>
                  <a:schemeClr val="tx1"/>
                </a:solidFill>
              </a:rPr>
            </a:br>
            <a:r>
              <a:rPr lang="en-US" altLang="ko-KR" b="1" dirty="0">
                <a:solidFill>
                  <a:schemeClr val="tx1"/>
                </a:solidFill>
              </a:rPr>
              <a:t>for (let index in fruits) {                // for ~ in </a:t>
            </a:r>
            <a:r>
              <a:rPr lang="ko-KR" altLang="en-US" b="1" dirty="0">
                <a:solidFill>
                  <a:schemeClr val="tx1"/>
                </a:solidFill>
              </a:rPr>
              <a:t>인덱스를 가져온다 </a:t>
            </a:r>
            <a:endParaRPr lang="en-US" altLang="ko-KR" b="1" dirty="0">
              <a:solidFill>
                <a:schemeClr val="tx1"/>
              </a:solidFill>
            </a:endParaRPr>
          </a:p>
          <a:p>
            <a:r>
              <a:rPr lang="en-US" altLang="ko-KR" b="1" dirty="0">
                <a:solidFill>
                  <a:schemeClr val="tx1"/>
                </a:solidFill>
              </a:rPr>
              <a:t>   console.log(index, fruits[index]);</a:t>
            </a:r>
          </a:p>
          <a:p>
            <a:r>
              <a:rPr lang="en-US" altLang="ko-KR" b="1" dirty="0">
                <a:solidFill>
                  <a:schemeClr val="tx1"/>
                </a:solidFill>
              </a:rPr>
              <a:t>}</a:t>
            </a:r>
          </a:p>
          <a:p>
            <a:br>
              <a:rPr lang="en-US" altLang="ko-KR" b="1" dirty="0">
                <a:solidFill>
                  <a:schemeClr val="tx1"/>
                </a:solidFill>
              </a:rPr>
            </a:br>
            <a:r>
              <a:rPr lang="en-US" altLang="ko-KR" b="1" dirty="0">
                <a:solidFill>
                  <a:schemeClr val="tx1"/>
                </a:solidFill>
              </a:rPr>
              <a:t>for (let item of fruits) {                //for ~ of  </a:t>
            </a:r>
            <a:r>
              <a:rPr lang="ko-KR" altLang="en-US" b="1" dirty="0" err="1">
                <a:solidFill>
                  <a:schemeClr val="tx1"/>
                </a:solidFill>
              </a:rPr>
              <a:t>요소값을</a:t>
            </a:r>
            <a:r>
              <a:rPr lang="ko-KR" altLang="en-US" b="1" dirty="0">
                <a:solidFill>
                  <a:schemeClr val="tx1"/>
                </a:solidFill>
              </a:rPr>
              <a:t> 가져온다 </a:t>
            </a:r>
            <a:endParaRPr lang="en-US" altLang="ko-KR" b="1" dirty="0">
              <a:solidFill>
                <a:schemeClr val="tx1"/>
              </a:solidFill>
            </a:endParaRPr>
          </a:p>
          <a:p>
            <a:r>
              <a:rPr lang="en-US" altLang="ko-KR" b="1" dirty="0">
                <a:solidFill>
                  <a:schemeClr val="tx1"/>
                </a:solidFill>
              </a:rPr>
              <a:t>    console.log(item);</a:t>
            </a:r>
          </a:p>
          <a:p>
            <a:r>
              <a:rPr lang="en-US" altLang="ko-KR" b="1" dirty="0">
                <a:solidFill>
                  <a:schemeClr val="tx1"/>
                </a:solidFill>
              </a:rPr>
              <a:t>}</a:t>
            </a:r>
          </a:p>
          <a:p>
            <a:br>
              <a:rPr lang="en-US" altLang="ko-KR" b="1" dirty="0">
                <a:solidFill>
                  <a:schemeClr val="tx1"/>
                </a:solidFill>
              </a:rPr>
            </a:br>
            <a:endParaRPr lang="en-US" altLang="ko-KR" b="1" dirty="0">
              <a:solidFill>
                <a:schemeClr val="tx1"/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C704683-541A-424B-8862-288DFC1DE1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19812-4546-4238-9E4C-3C8554596443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79493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2F09E6-7B84-4E1E-9128-6D4326665C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for</a:t>
            </a:r>
            <a:r>
              <a:rPr lang="ko-KR" altLang="en-US" dirty="0"/>
              <a:t>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0FB6D65-4BEE-463C-A0EC-68224E03A9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b="1" dirty="0"/>
              <a:t>let colors = { "red": "</a:t>
            </a:r>
            <a:r>
              <a:rPr lang="ko-KR" altLang="en-US" b="1" dirty="0"/>
              <a:t>빨간색</a:t>
            </a:r>
            <a:r>
              <a:rPr lang="en-US" altLang="ko-KR" b="1" dirty="0"/>
              <a:t>", "blue": "</a:t>
            </a:r>
            <a:r>
              <a:rPr lang="ko-KR" altLang="en-US" b="1" dirty="0"/>
              <a:t>파란색</a:t>
            </a:r>
            <a:r>
              <a:rPr lang="en-US" altLang="ko-KR" b="1" dirty="0"/>
              <a:t>", "green": "</a:t>
            </a:r>
            <a:r>
              <a:rPr lang="ko-KR" altLang="en-US" b="1" dirty="0"/>
              <a:t>초록색</a:t>
            </a:r>
            <a:r>
              <a:rPr lang="en-US" altLang="ko-KR" b="1" dirty="0"/>
              <a:t>"</a:t>
            </a:r>
            <a:r>
              <a:rPr lang="ko-KR" altLang="en-US" b="1" dirty="0"/>
              <a:t> </a:t>
            </a:r>
            <a:r>
              <a:rPr lang="en-US" altLang="ko-KR" b="1" dirty="0"/>
              <a:t>};</a:t>
            </a:r>
          </a:p>
          <a:p>
            <a:pPr marL="0" indent="0">
              <a:buNone/>
            </a:pPr>
            <a:r>
              <a:rPr lang="en-US" altLang="ko-KR" b="1" dirty="0"/>
              <a:t>console.log(colors['red'])</a:t>
            </a:r>
          </a:p>
          <a:p>
            <a:pPr marL="0" indent="0">
              <a:buNone/>
            </a:pPr>
            <a:r>
              <a:rPr lang="en-US" altLang="ko-KR" b="1" dirty="0"/>
              <a:t>console.log(colors['green'])</a:t>
            </a:r>
          </a:p>
          <a:p>
            <a:pPr marL="0" indent="0">
              <a:buNone/>
            </a:pPr>
            <a:r>
              <a:rPr lang="en-US" altLang="ko-KR" b="1" dirty="0"/>
              <a:t>console.log(colors['blue'])</a:t>
            </a:r>
          </a:p>
          <a:p>
            <a:pPr marL="0" indent="0">
              <a:buNone/>
            </a:pPr>
            <a:br>
              <a:rPr lang="en-US" altLang="ko-KR" b="1" dirty="0"/>
            </a:br>
            <a:r>
              <a:rPr lang="en-US" altLang="ko-KR" b="1" dirty="0"/>
              <a:t>for (let key in colors) {</a:t>
            </a:r>
          </a:p>
          <a:p>
            <a:pPr marL="0" indent="0">
              <a:buNone/>
            </a:pPr>
            <a:r>
              <a:rPr lang="en-US" altLang="ko-KR" b="1" dirty="0"/>
              <a:t>     console.log(key, colors[key]);</a:t>
            </a:r>
          </a:p>
          <a:p>
            <a:pPr marL="0" indent="0">
              <a:buNone/>
            </a:pPr>
            <a:r>
              <a:rPr lang="en-US" altLang="ko-KR" b="1" dirty="0"/>
              <a:t>}</a:t>
            </a:r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4D0B3F4-2EDF-47DB-8863-91A760AFA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19812-4546-4238-9E4C-3C8554596443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043778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1907A2-A151-4F08-A299-75B86EFD32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디스트럭쳐링</a:t>
            </a:r>
            <a:r>
              <a:rPr lang="en-US" altLang="ko-KR" dirty="0"/>
              <a:t>(</a:t>
            </a:r>
            <a:r>
              <a:rPr lang="en-US" altLang="ko-KR" dirty="0" err="1"/>
              <a:t>destructuring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DCF59C7-4C1C-4A9E-87C5-FEDCF7A307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typescript </a:t>
            </a:r>
            <a:r>
              <a:rPr lang="ko-KR" altLang="en-US" dirty="0"/>
              <a:t>는 </a:t>
            </a:r>
            <a:r>
              <a:rPr lang="ko-KR" altLang="en-US" dirty="0" err="1"/>
              <a:t>디스트럭쳐링을</a:t>
            </a:r>
            <a:r>
              <a:rPr lang="ko-KR" altLang="en-US" dirty="0"/>
              <a:t> 제공한다</a:t>
            </a:r>
            <a:r>
              <a:rPr lang="en-US" altLang="ko-KR" dirty="0"/>
              <a:t>. </a:t>
            </a:r>
          </a:p>
          <a:p>
            <a:r>
              <a:rPr lang="ko-KR" altLang="en-US" dirty="0" err="1"/>
              <a:t>디스트럭쳐링은</a:t>
            </a:r>
            <a:r>
              <a:rPr lang="ko-KR" altLang="en-US" dirty="0"/>
              <a:t> 객체의 구조를 제거하는 것을 말한다 </a:t>
            </a:r>
            <a:endParaRPr lang="en-US" altLang="ko-KR" dirty="0"/>
          </a:p>
          <a:p>
            <a:r>
              <a:rPr lang="en-US" altLang="ko-KR" dirty="0"/>
              <a:t>typescript</a:t>
            </a:r>
            <a:r>
              <a:rPr lang="ko-KR" altLang="en-US" dirty="0"/>
              <a:t>는 객체의 구조를 분해 후 할당이나 확장과 같은 연산을 허용한다 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3240ADE-958E-4DDA-B2C9-965B47690E20}"/>
              </a:ext>
            </a:extLst>
          </p:cNvPr>
          <p:cNvSpPr/>
          <p:nvPr/>
        </p:nvSpPr>
        <p:spPr>
          <a:xfrm>
            <a:off x="1162007" y="3665000"/>
            <a:ext cx="7735078" cy="16795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b="1" dirty="0">
                <a:solidFill>
                  <a:schemeClr val="tx1"/>
                </a:solidFill>
              </a:rPr>
              <a:t>let {id, country}={"id":"1", "country":"</a:t>
            </a:r>
            <a:r>
              <a:rPr lang="ko-KR" altLang="en-US" b="1" dirty="0">
                <a:solidFill>
                  <a:schemeClr val="tx1"/>
                </a:solidFill>
              </a:rPr>
              <a:t>한국</a:t>
            </a:r>
            <a:r>
              <a:rPr lang="en-US" altLang="ko-KR" b="1" dirty="0">
                <a:solidFill>
                  <a:schemeClr val="tx1"/>
                </a:solidFill>
              </a:rPr>
              <a:t>"};</a:t>
            </a:r>
          </a:p>
          <a:p>
            <a:br>
              <a:rPr lang="en-US" altLang="ko-KR" b="1" dirty="0">
                <a:solidFill>
                  <a:schemeClr val="tx1"/>
                </a:solidFill>
              </a:rPr>
            </a:br>
            <a:r>
              <a:rPr lang="en-US" altLang="ko-KR" b="1" dirty="0">
                <a:solidFill>
                  <a:schemeClr val="tx1"/>
                </a:solidFill>
              </a:rPr>
              <a:t>console.log(id);</a:t>
            </a:r>
          </a:p>
          <a:p>
            <a:r>
              <a:rPr lang="en-US" altLang="ko-KR" b="1" dirty="0">
                <a:solidFill>
                  <a:schemeClr val="tx1"/>
                </a:solidFill>
              </a:rPr>
              <a:t>console.log(country);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E7AD470-B6AD-4411-A4A6-86FB4517FC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19812-4546-4238-9E4C-3C8554596443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04712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ECMAScript 2015 소개"/>
          <p:cNvSpPr txBox="1">
            <a:spLocks noGrp="1"/>
          </p:cNvSpPr>
          <p:nvPr>
            <p:ph type="title"/>
          </p:nvPr>
        </p:nvSpPr>
        <p:spPr>
          <a:xfrm>
            <a:off x="544945" y="178593"/>
            <a:ext cx="11028220" cy="1135363"/>
          </a:xfrm>
          <a:prstGeom prst="rect">
            <a:avLst/>
          </a:prstGeom>
          <a:ln>
            <a:solidFill>
              <a:schemeClr val="tx2">
                <a:lumMod val="75000"/>
              </a:schemeClr>
            </a:solidFill>
          </a:ln>
        </p:spPr>
        <p:txBody>
          <a:bodyPr/>
          <a:lstStyle/>
          <a:p>
            <a:r>
              <a:rPr dirty="0"/>
              <a:t>ECMAScript 2015, 2016 </a:t>
            </a:r>
            <a:r>
              <a:rPr dirty="0" err="1"/>
              <a:t>소개</a:t>
            </a:r>
            <a:endParaRPr dirty="0"/>
          </a:p>
        </p:txBody>
      </p:sp>
      <p:sp>
        <p:nvSpPr>
          <p:cNvPr id="246" name="Modules - 언어레벨에서 지원…"/>
          <p:cNvSpPr txBox="1">
            <a:spLocks noGrp="1"/>
          </p:cNvSpPr>
          <p:nvPr>
            <p:ph type="body" idx="1"/>
          </p:nvPr>
        </p:nvSpPr>
        <p:spPr>
          <a:xfrm>
            <a:off x="609600" y="1634836"/>
            <a:ext cx="10963564" cy="4719782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sz="2000" dirty="0"/>
              <a:t>Modules - </a:t>
            </a:r>
            <a:r>
              <a:rPr sz="2000" dirty="0" err="1"/>
              <a:t>언어레벨에서</a:t>
            </a:r>
            <a:r>
              <a:rPr sz="2000" dirty="0"/>
              <a:t> </a:t>
            </a:r>
            <a:r>
              <a:rPr sz="2000" dirty="0" err="1"/>
              <a:t>지원</a:t>
            </a:r>
            <a:endParaRPr sz="2000" dirty="0"/>
          </a:p>
          <a:p>
            <a:pPr>
              <a:buFont typeface="Arial" panose="020B0604020202020204" pitchFamily="34" charset="0"/>
              <a:buChar char="•"/>
            </a:pPr>
            <a:r>
              <a:rPr sz="2000" dirty="0"/>
              <a:t>Classes - </a:t>
            </a:r>
            <a:r>
              <a:rPr sz="2000" dirty="0" err="1"/>
              <a:t>프로토타입에서</a:t>
            </a:r>
            <a:r>
              <a:rPr sz="2000" dirty="0"/>
              <a:t> </a:t>
            </a:r>
            <a:r>
              <a:rPr sz="2000" dirty="0" err="1"/>
              <a:t>클래스로</a:t>
            </a:r>
            <a:endParaRPr sz="2000" dirty="0"/>
          </a:p>
          <a:p>
            <a:pPr>
              <a:buFont typeface="Arial" panose="020B0604020202020204" pitchFamily="34" charset="0"/>
              <a:buChar char="•"/>
            </a:pPr>
            <a:r>
              <a:rPr sz="2000" dirty="0"/>
              <a:t>Arrow Functions ( =&gt; ) - </a:t>
            </a:r>
            <a:r>
              <a:rPr sz="2000" dirty="0" err="1"/>
              <a:t>람다식</a:t>
            </a:r>
            <a:r>
              <a:rPr sz="2000" dirty="0"/>
              <a:t> </a:t>
            </a:r>
            <a:r>
              <a:rPr sz="2000" dirty="0" err="1"/>
              <a:t>문법</a:t>
            </a:r>
            <a:r>
              <a:rPr sz="2000" dirty="0"/>
              <a:t> </a:t>
            </a:r>
            <a:r>
              <a:rPr sz="2000" dirty="0" err="1"/>
              <a:t>지원</a:t>
            </a:r>
            <a:endParaRPr sz="2000" dirty="0"/>
          </a:p>
          <a:p>
            <a:pPr>
              <a:buFont typeface="Arial" panose="020B0604020202020204" pitchFamily="34" charset="0"/>
              <a:buChar char="•"/>
            </a:pPr>
            <a:r>
              <a:rPr sz="2000" dirty="0"/>
              <a:t>Let and Const - </a:t>
            </a:r>
            <a:r>
              <a:rPr sz="2000" dirty="0" err="1"/>
              <a:t>새로운</a:t>
            </a:r>
            <a:r>
              <a:rPr sz="2000" dirty="0"/>
              <a:t> </a:t>
            </a:r>
            <a:r>
              <a:rPr sz="2000" dirty="0" err="1"/>
              <a:t>변수</a:t>
            </a:r>
            <a:r>
              <a:rPr sz="2000" dirty="0"/>
              <a:t> </a:t>
            </a:r>
            <a:r>
              <a:rPr sz="2000" dirty="0" err="1"/>
              <a:t>선언</a:t>
            </a:r>
            <a:r>
              <a:rPr sz="2000" dirty="0"/>
              <a:t> </a:t>
            </a:r>
            <a:r>
              <a:rPr sz="2000" dirty="0" err="1"/>
              <a:t>키워드</a:t>
            </a:r>
            <a:endParaRPr sz="2000" dirty="0"/>
          </a:p>
          <a:p>
            <a:pPr>
              <a:buFont typeface="Arial" panose="020B0604020202020204" pitchFamily="34" charset="0"/>
              <a:buChar char="•"/>
            </a:pPr>
            <a:r>
              <a:rPr sz="2000" dirty="0"/>
              <a:t>Default, Rest, Spread - </a:t>
            </a:r>
            <a:r>
              <a:rPr sz="2000" dirty="0" err="1"/>
              <a:t>함수</a:t>
            </a:r>
            <a:r>
              <a:rPr sz="2000" dirty="0"/>
              <a:t> </a:t>
            </a:r>
            <a:r>
              <a:rPr sz="2000" dirty="0" err="1"/>
              <a:t>파라미터</a:t>
            </a:r>
            <a:r>
              <a:rPr sz="2000" dirty="0"/>
              <a:t> 세 </a:t>
            </a:r>
            <a:r>
              <a:rPr sz="2000" dirty="0" err="1"/>
              <a:t>가지</a:t>
            </a:r>
            <a:r>
              <a:rPr sz="2000" dirty="0"/>
              <a:t> </a:t>
            </a:r>
            <a:r>
              <a:rPr sz="2000" dirty="0" err="1"/>
              <a:t>새로운</a:t>
            </a:r>
            <a:r>
              <a:rPr sz="2000" dirty="0"/>
              <a:t> </a:t>
            </a:r>
            <a:r>
              <a:rPr sz="2000" dirty="0" err="1"/>
              <a:t>기능</a:t>
            </a:r>
            <a:endParaRPr sz="2000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B457081-B12F-4BA4-A9A2-DC71CCA2F59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ko-KR" smtClean="0"/>
              <a:t>6</a:t>
            </a:fld>
            <a:endParaRPr lang="ko-KR" altLang="en-US"/>
          </a:p>
        </p:txBody>
      </p:sp>
    </p:spTree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113ED8-D687-452E-B5DE-29FC3E8273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디스트럭쳐링</a:t>
            </a:r>
            <a:r>
              <a:rPr lang="en-US" altLang="ko-KR" dirty="0"/>
              <a:t>(</a:t>
            </a:r>
            <a:r>
              <a:rPr lang="en-US" altLang="ko-KR" dirty="0" err="1"/>
              <a:t>destructuring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E372A20-20DA-4108-912E-08774329F7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2888"/>
            <a:ext cx="10515600" cy="466407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indent="0">
              <a:buNone/>
            </a:pPr>
            <a:r>
              <a:rPr lang="en-US" altLang="ko-KR" b="1" dirty="0">
                <a:solidFill>
                  <a:schemeClr val="tx1"/>
                </a:solidFill>
              </a:rPr>
              <a:t>let {</a:t>
            </a:r>
            <a:r>
              <a:rPr lang="en-US" altLang="ko-KR" b="1" dirty="0" err="1">
                <a:solidFill>
                  <a:schemeClr val="tx1"/>
                </a:solidFill>
              </a:rPr>
              <a:t>friendname</a:t>
            </a:r>
            <a:r>
              <a:rPr lang="en-US" altLang="ko-KR" b="1" dirty="0">
                <a:solidFill>
                  <a:schemeClr val="tx1"/>
                </a:solidFill>
              </a:rPr>
              <a:t>, phone, email="test@hanmail.net"}</a:t>
            </a:r>
          </a:p>
          <a:p>
            <a:pPr marL="0" indent="0">
              <a:buNone/>
            </a:pPr>
            <a:r>
              <a:rPr lang="en-US" altLang="ko-KR" b="1" dirty="0">
                <a:solidFill>
                  <a:schemeClr val="tx1"/>
                </a:solidFill>
              </a:rPr>
              <a:t>              ={</a:t>
            </a:r>
            <a:r>
              <a:rPr lang="en-US" altLang="ko-KR" b="1" dirty="0" err="1">
                <a:solidFill>
                  <a:schemeClr val="tx1"/>
                </a:solidFill>
              </a:rPr>
              <a:t>friendname</a:t>
            </a:r>
            <a:r>
              <a:rPr lang="en-US" altLang="ko-KR" b="1" dirty="0">
                <a:solidFill>
                  <a:schemeClr val="tx1"/>
                </a:solidFill>
              </a:rPr>
              <a:t>:"</a:t>
            </a:r>
            <a:r>
              <a:rPr lang="ko-KR" altLang="en-US" b="1" dirty="0">
                <a:solidFill>
                  <a:schemeClr val="tx1"/>
                </a:solidFill>
              </a:rPr>
              <a:t>홍길동</a:t>
            </a:r>
            <a:r>
              <a:rPr lang="en-US" altLang="ko-KR" b="1" dirty="0">
                <a:solidFill>
                  <a:schemeClr val="tx1"/>
                </a:solidFill>
              </a:rPr>
              <a:t>", phone:"010-0000-0000"};</a:t>
            </a:r>
          </a:p>
          <a:p>
            <a:pPr marL="0" indent="0">
              <a:buNone/>
            </a:pPr>
            <a:r>
              <a:rPr lang="en-US" altLang="ko-KR" b="1" dirty="0">
                <a:solidFill>
                  <a:schemeClr val="tx1"/>
                </a:solidFill>
              </a:rPr>
              <a:t>console.log(</a:t>
            </a:r>
            <a:r>
              <a:rPr lang="en-US" altLang="ko-KR" b="1" dirty="0" err="1">
                <a:solidFill>
                  <a:schemeClr val="tx1"/>
                </a:solidFill>
              </a:rPr>
              <a:t>friendname</a:t>
            </a:r>
            <a:r>
              <a:rPr lang="en-US" altLang="ko-KR" b="1" dirty="0">
                <a:solidFill>
                  <a:schemeClr val="tx1"/>
                </a:solidFill>
              </a:rPr>
              <a:t>);</a:t>
            </a:r>
          </a:p>
          <a:p>
            <a:pPr marL="0" indent="0">
              <a:buNone/>
            </a:pPr>
            <a:r>
              <a:rPr lang="en-US" altLang="ko-KR" b="1" dirty="0">
                <a:solidFill>
                  <a:schemeClr val="tx1"/>
                </a:solidFill>
              </a:rPr>
              <a:t>console.log(phone);</a:t>
            </a:r>
          </a:p>
          <a:p>
            <a:pPr marL="0" indent="0">
              <a:buNone/>
            </a:pPr>
            <a:r>
              <a:rPr lang="en-US" altLang="ko-KR" b="1" dirty="0">
                <a:solidFill>
                  <a:schemeClr val="tx1"/>
                </a:solidFill>
              </a:rPr>
              <a:t>console.log(email);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52D07DE-BC92-43A0-A768-30AE108285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19812-4546-4238-9E4C-3C8554596443}" type="slidenum">
              <a:rPr lang="ko-KR" altLang="en-US" smtClean="0"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257909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FB1490-6097-4F75-AF8C-C1457D6473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디스트럭쳐링</a:t>
            </a:r>
            <a:r>
              <a:rPr lang="en-US" altLang="ko-KR" dirty="0"/>
              <a:t>(</a:t>
            </a:r>
            <a:r>
              <a:rPr lang="en-US" altLang="ko-KR" dirty="0" err="1"/>
              <a:t>destructuring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6AEB7D8-4D19-4BEB-AFCA-931420B1AD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B6A4D5B-E07E-46CE-8A0E-81C3BADB3A31}"/>
              </a:ext>
            </a:extLst>
          </p:cNvPr>
          <p:cNvSpPr/>
          <p:nvPr/>
        </p:nvSpPr>
        <p:spPr>
          <a:xfrm>
            <a:off x="838200" y="1513490"/>
            <a:ext cx="10515600" cy="426349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b="1" dirty="0">
                <a:solidFill>
                  <a:schemeClr val="tx1"/>
                </a:solidFill>
              </a:rPr>
              <a:t>//</a:t>
            </a:r>
            <a:r>
              <a:rPr lang="ko-KR" altLang="en-US" b="1" dirty="0">
                <a:solidFill>
                  <a:schemeClr val="tx1"/>
                </a:solidFill>
              </a:rPr>
              <a:t>새로운 이름 할당</a:t>
            </a:r>
          </a:p>
          <a:p>
            <a:r>
              <a:rPr lang="en-US" altLang="ko-KR" b="1" dirty="0">
                <a:solidFill>
                  <a:schemeClr val="tx1"/>
                </a:solidFill>
              </a:rPr>
              <a:t>let {</a:t>
            </a:r>
            <a:r>
              <a:rPr lang="en-US" altLang="ko-KR" b="1" dirty="0" err="1">
                <a:solidFill>
                  <a:schemeClr val="tx1"/>
                </a:solidFill>
              </a:rPr>
              <a:t>friendname:newname</a:t>
            </a:r>
            <a:r>
              <a:rPr lang="en-US" altLang="ko-KR" b="1" dirty="0">
                <a:solidFill>
                  <a:schemeClr val="tx1"/>
                </a:solidFill>
              </a:rPr>
              <a:t>, </a:t>
            </a:r>
            <a:r>
              <a:rPr lang="en-US" altLang="ko-KR" b="1" dirty="0" err="1">
                <a:solidFill>
                  <a:schemeClr val="tx1"/>
                </a:solidFill>
              </a:rPr>
              <a:t>phone:newphone</a:t>
            </a:r>
            <a:r>
              <a:rPr lang="en-US" altLang="ko-KR" b="1" dirty="0">
                <a:solidFill>
                  <a:schemeClr val="tx1"/>
                </a:solidFill>
              </a:rPr>
              <a:t>, </a:t>
            </a:r>
            <a:r>
              <a:rPr lang="en-US" altLang="ko-KR" b="1" dirty="0" err="1">
                <a:solidFill>
                  <a:schemeClr val="tx1"/>
                </a:solidFill>
              </a:rPr>
              <a:t>email:newemail</a:t>
            </a:r>
            <a:r>
              <a:rPr lang="en-US" altLang="ko-KR" b="1" dirty="0">
                <a:solidFill>
                  <a:schemeClr val="tx1"/>
                </a:solidFill>
              </a:rPr>
              <a:t>="test@hanmail.net"}</a:t>
            </a:r>
          </a:p>
          <a:p>
            <a:r>
              <a:rPr lang="en-US" altLang="ko-KR" b="1" dirty="0">
                <a:solidFill>
                  <a:schemeClr val="tx1"/>
                </a:solidFill>
              </a:rPr>
              <a:t>                       ={</a:t>
            </a:r>
            <a:r>
              <a:rPr lang="en-US" altLang="ko-KR" b="1" dirty="0" err="1">
                <a:solidFill>
                  <a:schemeClr val="tx1"/>
                </a:solidFill>
              </a:rPr>
              <a:t>friendname</a:t>
            </a:r>
            <a:r>
              <a:rPr lang="en-US" altLang="ko-KR" b="1" dirty="0">
                <a:solidFill>
                  <a:schemeClr val="tx1"/>
                </a:solidFill>
              </a:rPr>
              <a:t>:"</a:t>
            </a:r>
            <a:r>
              <a:rPr lang="ko-KR" altLang="en-US" b="1" dirty="0">
                <a:solidFill>
                  <a:schemeClr val="tx1"/>
                </a:solidFill>
              </a:rPr>
              <a:t>홍길동</a:t>
            </a:r>
            <a:r>
              <a:rPr lang="en-US" altLang="ko-KR" b="1" dirty="0">
                <a:solidFill>
                  <a:schemeClr val="tx1"/>
                </a:solidFill>
              </a:rPr>
              <a:t>", phone:"010-0000-0000"};</a:t>
            </a:r>
          </a:p>
          <a:p>
            <a:r>
              <a:rPr lang="en-US" altLang="ko-KR" b="1" dirty="0">
                <a:solidFill>
                  <a:schemeClr val="tx1"/>
                </a:solidFill>
              </a:rPr>
              <a:t>console.log(newname);</a:t>
            </a:r>
          </a:p>
          <a:p>
            <a:r>
              <a:rPr lang="en-US" altLang="ko-KR" b="1" dirty="0">
                <a:solidFill>
                  <a:schemeClr val="tx1"/>
                </a:solidFill>
              </a:rPr>
              <a:t>console.log(</a:t>
            </a:r>
            <a:r>
              <a:rPr lang="en-US" altLang="ko-KR" b="1" dirty="0" err="1">
                <a:solidFill>
                  <a:schemeClr val="tx1"/>
                </a:solidFill>
              </a:rPr>
              <a:t>newphone</a:t>
            </a:r>
            <a:r>
              <a:rPr lang="en-US" altLang="ko-KR" b="1" dirty="0">
                <a:solidFill>
                  <a:schemeClr val="tx1"/>
                </a:solidFill>
              </a:rPr>
              <a:t>);</a:t>
            </a:r>
          </a:p>
          <a:p>
            <a:r>
              <a:rPr lang="en-US" altLang="ko-KR" b="1" dirty="0">
                <a:solidFill>
                  <a:schemeClr val="tx1"/>
                </a:solidFill>
              </a:rPr>
              <a:t>console.log(</a:t>
            </a:r>
            <a:r>
              <a:rPr lang="en-US" altLang="ko-KR" b="1" dirty="0" err="1">
                <a:solidFill>
                  <a:schemeClr val="tx1"/>
                </a:solidFill>
              </a:rPr>
              <a:t>newemail</a:t>
            </a:r>
            <a:r>
              <a:rPr lang="en-US" altLang="ko-KR" b="1" dirty="0">
                <a:solidFill>
                  <a:schemeClr val="tx1"/>
                </a:solidFill>
              </a:rPr>
              <a:t>);</a:t>
            </a:r>
          </a:p>
          <a:p>
            <a:br>
              <a:rPr lang="en-US" altLang="ko-KR" b="1" dirty="0"/>
            </a:br>
            <a:endParaRPr lang="en-US" altLang="ko-KR" b="1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8337355-9C07-41C4-854C-99D64DC91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19812-4546-4238-9E4C-3C8554596443}" type="slidenum">
              <a:rPr lang="ko-KR" altLang="en-US" smtClean="0"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108971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90EFBC-31D9-40A4-9DAA-CCABB50145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디스트럭쳐링</a:t>
            </a:r>
            <a:r>
              <a:rPr lang="ko-KR" altLang="en-US" dirty="0"/>
              <a:t> 매개변수 선언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1F393B0-01E7-460C-BFED-6FE9D8ED82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altLang="ko-KR" b="1" dirty="0"/>
              <a:t>function </a:t>
            </a:r>
            <a:r>
              <a:rPr lang="en-US" altLang="ko-KR" b="1" dirty="0" err="1"/>
              <a:t>printProfile</a:t>
            </a:r>
            <a:r>
              <a:rPr lang="en-US" altLang="ko-KR" b="1" dirty="0"/>
              <a:t>(obj){</a:t>
            </a:r>
          </a:p>
          <a:p>
            <a:pPr marL="0" indent="0">
              <a:buNone/>
            </a:pPr>
            <a:r>
              <a:rPr lang="en-US" altLang="ko-KR" b="1" dirty="0"/>
              <a:t>var name="";</a:t>
            </a:r>
          </a:p>
          <a:p>
            <a:pPr marL="0" indent="0">
              <a:buNone/>
            </a:pPr>
            <a:r>
              <a:rPr lang="en-US" altLang="ko-KR" b="1" dirty="0"/>
              <a:t>var </a:t>
            </a:r>
            <a:r>
              <a:rPr lang="en-US" altLang="ko-KR" b="1" dirty="0" err="1"/>
              <a:t>nationallity</a:t>
            </a:r>
            <a:r>
              <a:rPr lang="en-US" altLang="ko-KR" b="1" dirty="0"/>
              <a:t>="";</a:t>
            </a:r>
          </a:p>
          <a:p>
            <a:pPr marL="0" indent="0">
              <a:buNone/>
            </a:pPr>
            <a:br>
              <a:rPr lang="en-US" altLang="ko-KR" b="1" dirty="0"/>
            </a:br>
            <a:r>
              <a:rPr lang="en-US" altLang="ko-KR" b="1" dirty="0"/>
              <a:t>   name = (obj.name==undefined)? "</a:t>
            </a:r>
            <a:r>
              <a:rPr lang="en-US" altLang="ko-KR" b="1" dirty="0" err="1"/>
              <a:t>anonymous":obj.name</a:t>
            </a:r>
            <a:r>
              <a:rPr lang="en-US" altLang="ko-KR" b="1" dirty="0"/>
              <a:t>;</a:t>
            </a:r>
          </a:p>
          <a:p>
            <a:pPr marL="0" indent="0">
              <a:buNone/>
            </a:pPr>
            <a:r>
              <a:rPr lang="en-US" altLang="ko-KR" b="1" dirty="0"/>
              <a:t>   </a:t>
            </a:r>
            <a:r>
              <a:rPr lang="en-US" altLang="ko-KR" b="1" dirty="0" err="1"/>
              <a:t>nationallity</a:t>
            </a:r>
            <a:r>
              <a:rPr lang="en-US" altLang="ko-KR" b="1" dirty="0"/>
              <a:t> = (</a:t>
            </a:r>
            <a:r>
              <a:rPr lang="en-US" altLang="ko-KR" b="1" dirty="0" err="1"/>
              <a:t>obj.nationallity</a:t>
            </a:r>
            <a:r>
              <a:rPr lang="en-US" altLang="ko-KR" b="1" dirty="0"/>
              <a:t>==undefined)? "?":</a:t>
            </a:r>
            <a:r>
              <a:rPr lang="en-US" altLang="ko-KR" b="1" dirty="0" err="1"/>
              <a:t>obj.nationallity</a:t>
            </a:r>
            <a:r>
              <a:rPr lang="en-US" altLang="ko-KR" b="1" dirty="0"/>
              <a:t>;</a:t>
            </a:r>
          </a:p>
          <a:p>
            <a:pPr marL="0" indent="0">
              <a:buNone/>
            </a:pPr>
            <a:br>
              <a:rPr lang="en-US" altLang="ko-KR" b="1" dirty="0"/>
            </a:br>
            <a:r>
              <a:rPr lang="en-US" altLang="ko-KR" b="1" dirty="0"/>
              <a:t>   console.log("</a:t>
            </a:r>
            <a:r>
              <a:rPr lang="ko-KR" altLang="en-US" b="1" dirty="0"/>
              <a:t>이름 </a:t>
            </a:r>
            <a:r>
              <a:rPr lang="en-US" altLang="ko-KR" b="1" dirty="0"/>
              <a:t>: ", name)</a:t>
            </a:r>
          </a:p>
          <a:p>
            <a:pPr marL="0" indent="0">
              <a:buNone/>
            </a:pPr>
            <a:r>
              <a:rPr lang="en-US" altLang="ko-KR" b="1" dirty="0"/>
              <a:t>   console.log("</a:t>
            </a:r>
            <a:r>
              <a:rPr lang="ko-KR" altLang="en-US" b="1" dirty="0"/>
              <a:t>국적 </a:t>
            </a:r>
            <a:r>
              <a:rPr lang="en-US" altLang="ko-KR" b="1" dirty="0"/>
              <a:t>: ", </a:t>
            </a:r>
            <a:r>
              <a:rPr lang="en-US" altLang="ko-KR" b="1" dirty="0" err="1"/>
              <a:t>nationallity</a:t>
            </a:r>
            <a:r>
              <a:rPr lang="en-US" altLang="ko-KR" b="1" dirty="0"/>
              <a:t>);</a:t>
            </a:r>
          </a:p>
          <a:p>
            <a:pPr marL="0" indent="0">
              <a:buNone/>
            </a:pPr>
            <a:r>
              <a:rPr lang="en-US" altLang="ko-KR" b="1" dirty="0"/>
              <a:t>}</a:t>
            </a:r>
          </a:p>
          <a:p>
            <a:pPr marL="0" indent="0">
              <a:buNone/>
            </a:pPr>
            <a:br>
              <a:rPr lang="en-US" altLang="ko-KR" b="1" dirty="0"/>
            </a:br>
            <a:r>
              <a:rPr lang="en-US" altLang="ko-KR" b="1" dirty="0" err="1"/>
              <a:t>printProfile</a:t>
            </a:r>
            <a:r>
              <a:rPr lang="en-US" altLang="ko-KR" b="1" dirty="0"/>
              <a:t>({'name':'</a:t>
            </a:r>
            <a:r>
              <a:rPr lang="ko-KR" altLang="en-US" b="1" dirty="0"/>
              <a:t>홍길동</a:t>
            </a:r>
            <a:r>
              <a:rPr lang="en-US" altLang="ko-KR" b="1" dirty="0"/>
              <a:t>'});</a:t>
            </a:r>
          </a:p>
          <a:p>
            <a:pPr marL="0" indent="0">
              <a:buNone/>
            </a:pPr>
            <a:r>
              <a:rPr lang="en-US" altLang="ko-KR" b="1" dirty="0" err="1"/>
              <a:t>printProfile</a:t>
            </a:r>
            <a:r>
              <a:rPr lang="en-US" altLang="ko-KR" b="1" dirty="0"/>
              <a:t>({'</a:t>
            </a:r>
            <a:r>
              <a:rPr lang="en-US" altLang="ko-KR" b="1" dirty="0" err="1"/>
              <a:t>nationallity</a:t>
            </a:r>
            <a:r>
              <a:rPr lang="en-US" altLang="ko-KR" b="1" dirty="0"/>
              <a:t>':'</a:t>
            </a:r>
            <a:r>
              <a:rPr lang="ko-KR" altLang="en-US" b="1" dirty="0"/>
              <a:t>한국</a:t>
            </a:r>
            <a:r>
              <a:rPr lang="en-US" altLang="ko-KR" b="1" dirty="0"/>
              <a:t>'});</a:t>
            </a:r>
          </a:p>
          <a:p>
            <a:pPr marL="0" indent="0">
              <a:buNone/>
            </a:pPr>
            <a:r>
              <a:rPr lang="en-US" altLang="ko-KR" b="1" dirty="0" err="1"/>
              <a:t>printProfile</a:t>
            </a:r>
            <a:r>
              <a:rPr lang="en-US" altLang="ko-KR" b="1" dirty="0"/>
              <a:t>({'</a:t>
            </a:r>
            <a:r>
              <a:rPr lang="en-US" altLang="ko-KR" b="1" dirty="0" err="1"/>
              <a:t>name':'Tom</a:t>
            </a:r>
            <a:r>
              <a:rPr lang="en-US" altLang="ko-KR" b="1" dirty="0"/>
              <a:t>', '</a:t>
            </a:r>
            <a:r>
              <a:rPr lang="en-US" altLang="ko-KR" b="1" dirty="0" err="1"/>
              <a:t>nationallity</a:t>
            </a:r>
            <a:r>
              <a:rPr lang="en-US" altLang="ko-KR" b="1" dirty="0"/>
              <a:t>':'America'});</a:t>
            </a:r>
          </a:p>
          <a:p>
            <a:pPr marL="0" indent="0">
              <a:buNone/>
            </a:pPr>
            <a:br>
              <a:rPr lang="en-US" altLang="ko-KR" b="1" dirty="0"/>
            </a:br>
            <a:endParaRPr lang="en-US" altLang="ko-KR" b="1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F8B38B4-60AE-41FB-A3D2-9F90018669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19812-4546-4238-9E4C-3C8554596443}" type="slidenum">
              <a:rPr lang="ko-KR" altLang="en-US" smtClean="0"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359269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90EFBC-31D9-40A4-9DAA-CCABB50145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디스트럭쳐링</a:t>
            </a:r>
            <a:r>
              <a:rPr lang="ko-KR" altLang="en-US" dirty="0"/>
              <a:t> 매개변수 선언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1F393B0-01E7-460C-BFED-6FE9D8ED82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altLang="ko-KR" sz="1800" b="1" dirty="0"/>
              <a:t>function printProfile2({name, </a:t>
            </a:r>
            <a:r>
              <a:rPr lang="en-US" altLang="ko-KR" sz="1800" b="1" dirty="0" err="1"/>
              <a:t>nationallity</a:t>
            </a:r>
            <a:r>
              <a:rPr lang="en-US" altLang="ko-KR" sz="1800" b="1" dirty="0"/>
              <a:t>='none'}={</a:t>
            </a:r>
            <a:r>
              <a:rPr lang="en-US" altLang="ko-KR" sz="1800" b="1" dirty="0" err="1"/>
              <a:t>name:'anonymous</a:t>
            </a:r>
            <a:r>
              <a:rPr lang="en-US" altLang="ko-KR" sz="1800" b="1" dirty="0"/>
              <a:t>'}){</a:t>
            </a:r>
          </a:p>
          <a:p>
            <a:pPr marL="0" indent="0">
              <a:buNone/>
            </a:pPr>
            <a:r>
              <a:rPr lang="en-US" altLang="ko-KR" sz="1800" b="1" dirty="0"/>
              <a:t>   console.log("</a:t>
            </a:r>
            <a:r>
              <a:rPr lang="ko-KR" altLang="en-US" sz="1800" b="1" dirty="0"/>
              <a:t>이름 </a:t>
            </a:r>
            <a:r>
              <a:rPr lang="en-US" altLang="ko-KR" sz="1800" b="1" dirty="0"/>
              <a:t>: ", name)</a:t>
            </a:r>
          </a:p>
          <a:p>
            <a:pPr marL="0" indent="0">
              <a:buNone/>
            </a:pPr>
            <a:r>
              <a:rPr lang="en-US" altLang="ko-KR" sz="1800" b="1" dirty="0"/>
              <a:t>   console.log("</a:t>
            </a:r>
            <a:r>
              <a:rPr lang="ko-KR" altLang="en-US" sz="1800" b="1" dirty="0"/>
              <a:t>국적 </a:t>
            </a:r>
            <a:r>
              <a:rPr lang="en-US" altLang="ko-KR" sz="1800" b="1" dirty="0"/>
              <a:t>: ", </a:t>
            </a:r>
            <a:r>
              <a:rPr lang="en-US" altLang="ko-KR" sz="1800" b="1" dirty="0" err="1"/>
              <a:t>nationallity</a:t>
            </a:r>
            <a:r>
              <a:rPr lang="en-US" altLang="ko-KR" sz="1800" b="1" dirty="0"/>
              <a:t>);</a:t>
            </a:r>
          </a:p>
          <a:p>
            <a:pPr marL="0" indent="0">
              <a:buNone/>
            </a:pPr>
            <a:r>
              <a:rPr lang="en-US" altLang="ko-KR" sz="1800" b="1" dirty="0"/>
              <a:t>}</a:t>
            </a:r>
          </a:p>
          <a:p>
            <a:pPr marL="0" indent="0">
              <a:buNone/>
            </a:pPr>
            <a:br>
              <a:rPr lang="en-US" altLang="ko-KR" sz="1800" b="1" dirty="0"/>
            </a:br>
            <a:r>
              <a:rPr lang="en-US" altLang="ko-KR" sz="1800" b="1" dirty="0"/>
              <a:t>printProfile2();</a:t>
            </a:r>
          </a:p>
          <a:p>
            <a:pPr marL="0" indent="0">
              <a:buNone/>
            </a:pPr>
            <a:r>
              <a:rPr lang="en-US" altLang="ko-KR" sz="1800" b="1" dirty="0"/>
              <a:t>printProfile2({'name':'</a:t>
            </a:r>
            <a:r>
              <a:rPr lang="ko-KR" altLang="en-US" sz="1800" b="1" dirty="0"/>
              <a:t>홍길동</a:t>
            </a:r>
            <a:r>
              <a:rPr lang="en-US" altLang="ko-KR" sz="1800" b="1" dirty="0"/>
              <a:t>'});</a:t>
            </a:r>
          </a:p>
          <a:p>
            <a:pPr marL="0" indent="0">
              <a:buNone/>
            </a:pPr>
            <a:r>
              <a:rPr lang="en-US" altLang="ko-KR" sz="1800" b="1" dirty="0"/>
              <a:t>printProfile2({'</a:t>
            </a:r>
            <a:r>
              <a:rPr lang="en-US" altLang="ko-KR" sz="1800" b="1" dirty="0" err="1"/>
              <a:t>name':'Tom</a:t>
            </a:r>
            <a:r>
              <a:rPr lang="en-US" altLang="ko-KR" sz="1800" b="1" dirty="0"/>
              <a:t>', '</a:t>
            </a:r>
            <a:r>
              <a:rPr lang="en-US" altLang="ko-KR" sz="1800" b="1" dirty="0" err="1"/>
              <a:t>nationallity</a:t>
            </a:r>
            <a:r>
              <a:rPr lang="en-US" altLang="ko-KR" sz="1800" b="1" dirty="0"/>
              <a:t>':'America'});</a:t>
            </a:r>
          </a:p>
          <a:p>
            <a:pPr marL="0" indent="0">
              <a:buNone/>
            </a:pPr>
            <a:br>
              <a:rPr lang="en-US" altLang="ko-KR" sz="1800" b="1" dirty="0"/>
            </a:br>
            <a:endParaRPr lang="en-US" altLang="ko-KR" sz="1800" b="1" dirty="0"/>
          </a:p>
          <a:p>
            <a:pPr marL="0" indent="0">
              <a:buNone/>
            </a:pPr>
            <a:endParaRPr lang="ko-KR" altLang="en-US" sz="18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C1B41EE-C473-4C62-BA2A-974D4F33F5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19812-4546-4238-9E4C-3C8554596443}" type="slidenum">
              <a:rPr lang="ko-KR" altLang="en-US" smtClean="0"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214133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8D80BA-AABF-4118-9640-038A0A9115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객체</a:t>
            </a:r>
            <a:r>
              <a:rPr lang="en-US" altLang="ko-KR" dirty="0"/>
              <a:t> </a:t>
            </a:r>
            <a:r>
              <a:rPr lang="ko-KR" altLang="en-US" dirty="0" err="1"/>
              <a:t>디스트럭쳐링시</a:t>
            </a:r>
            <a:r>
              <a:rPr lang="ko-KR" altLang="en-US" dirty="0"/>
              <a:t> </a:t>
            </a:r>
            <a:r>
              <a:rPr lang="en-US" altLang="ko-KR" dirty="0"/>
              <a:t>type</a:t>
            </a:r>
            <a:r>
              <a:rPr lang="ko-KR" altLang="en-US" dirty="0"/>
              <a:t>키워드 활용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EE03C31-8BDB-4B53-862A-1D86BFF352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b="1" dirty="0"/>
              <a:t>type C={</a:t>
            </a:r>
            <a:r>
              <a:rPr lang="en-US" altLang="ko-KR" b="1" dirty="0" err="1"/>
              <a:t>a:string</a:t>
            </a:r>
            <a:r>
              <a:rPr lang="en-US" altLang="ko-KR" b="1" dirty="0"/>
              <a:t>, b?:number};</a:t>
            </a:r>
          </a:p>
          <a:p>
            <a:pPr marL="0" indent="0">
              <a:buNone/>
            </a:pPr>
            <a:r>
              <a:rPr lang="en-US" altLang="ko-KR" b="1" dirty="0"/>
              <a:t>function fruit({a, b}:C):void{</a:t>
            </a:r>
          </a:p>
          <a:p>
            <a:pPr marL="0" indent="0">
              <a:buNone/>
            </a:pPr>
            <a:r>
              <a:rPr lang="en-US" altLang="ko-KR" b="1" dirty="0"/>
              <a:t>   console.log(a, b);</a:t>
            </a:r>
          </a:p>
          <a:p>
            <a:pPr marL="0" indent="0">
              <a:buNone/>
            </a:pPr>
            <a:r>
              <a:rPr lang="en-US" altLang="ko-KR" b="1" dirty="0"/>
              <a:t>}</a:t>
            </a:r>
            <a:br>
              <a:rPr lang="en-US" altLang="ko-KR" b="1" dirty="0"/>
            </a:br>
            <a:r>
              <a:rPr lang="en-US" altLang="ko-KR" b="1" dirty="0"/>
              <a:t>fruit( {a:"</a:t>
            </a:r>
            <a:r>
              <a:rPr lang="ko-KR" altLang="en-US" b="1" dirty="0"/>
              <a:t>사과</a:t>
            </a:r>
            <a:r>
              <a:rPr lang="en-US" altLang="ko-KR" b="1" dirty="0"/>
              <a:t>", b:10});</a:t>
            </a:r>
          </a:p>
          <a:p>
            <a:pPr marL="0" indent="0">
              <a:buNone/>
            </a:pPr>
            <a:r>
              <a:rPr lang="en-US" altLang="ko-KR" b="1" dirty="0"/>
              <a:t>fruit( {a:"</a:t>
            </a:r>
            <a:r>
              <a:rPr lang="ko-KR" altLang="en-US" b="1" dirty="0"/>
              <a:t>바나나</a:t>
            </a:r>
            <a:r>
              <a:rPr lang="en-US" altLang="ko-KR" b="1" dirty="0"/>
              <a:t>"});</a:t>
            </a:r>
          </a:p>
          <a:p>
            <a:pPr marL="0" indent="0">
              <a:buNone/>
            </a:pPr>
            <a:r>
              <a:rPr lang="en-US" altLang="ko-KR" b="1" dirty="0"/>
              <a:t>b</a:t>
            </a:r>
            <a:r>
              <a:rPr lang="ko-KR" altLang="en-US" b="1" dirty="0"/>
              <a:t>는 </a:t>
            </a:r>
            <a:r>
              <a:rPr lang="en-US" altLang="ko-KR" b="1" dirty="0"/>
              <a:t>?(</a:t>
            </a:r>
            <a:r>
              <a:rPr lang="ko-KR" altLang="en-US" b="1" dirty="0"/>
              <a:t>선택연산자</a:t>
            </a:r>
            <a:r>
              <a:rPr lang="en-US" altLang="ko-KR" b="1" dirty="0"/>
              <a:t>) </a:t>
            </a:r>
            <a:r>
              <a:rPr lang="ko-KR" altLang="en-US" b="1" dirty="0"/>
              <a:t>를 사용하여 선택적 입력이 가능합니다 </a:t>
            </a:r>
            <a:endParaRPr lang="en-US" altLang="ko-KR" b="1" dirty="0"/>
          </a:p>
          <a:p>
            <a:pPr marL="0" indent="0">
              <a:buNone/>
            </a:pPr>
            <a:br>
              <a:rPr lang="en-US" altLang="ko-KR" b="1" dirty="0"/>
            </a:br>
            <a:endParaRPr lang="en-US" altLang="ko-KR" b="1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DF4A115-A89E-42F0-99A2-DEDE68F86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19812-4546-4238-9E4C-3C8554596443}" type="slidenum">
              <a:rPr lang="ko-KR" altLang="en-US" smtClean="0"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688780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288929-DD0F-4F2F-9920-D366052378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배열 </a:t>
            </a:r>
            <a:r>
              <a:rPr lang="ko-KR" altLang="en-US" dirty="0" err="1"/>
              <a:t>디스트럭쳐링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0DA81FD-8353-4083-AD40-85A835A382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b="1" dirty="0"/>
              <a:t>let fruits1:string[]=["</a:t>
            </a:r>
            <a:r>
              <a:rPr lang="ko-KR" altLang="en-US" b="1" dirty="0"/>
              <a:t>사과</a:t>
            </a:r>
            <a:r>
              <a:rPr lang="en-US" altLang="ko-KR" b="1" dirty="0"/>
              <a:t>", "</a:t>
            </a:r>
            <a:r>
              <a:rPr lang="ko-KR" altLang="en-US" b="1" dirty="0"/>
              <a:t>바나나</a:t>
            </a:r>
            <a:r>
              <a:rPr lang="en-US" altLang="ko-KR" b="1" dirty="0"/>
              <a:t>", "</a:t>
            </a:r>
            <a:r>
              <a:rPr lang="ko-KR" altLang="en-US" b="1" dirty="0"/>
              <a:t>수박</a:t>
            </a:r>
            <a:r>
              <a:rPr lang="en-US" altLang="ko-KR" b="1" dirty="0"/>
              <a:t>", "</a:t>
            </a:r>
            <a:r>
              <a:rPr lang="ko-KR" altLang="en-US" b="1" dirty="0"/>
              <a:t>감</a:t>
            </a:r>
            <a:r>
              <a:rPr lang="en-US" altLang="ko-KR" b="1" dirty="0"/>
              <a:t>", "</a:t>
            </a:r>
            <a:r>
              <a:rPr lang="ko-KR" altLang="en-US" b="1" dirty="0"/>
              <a:t>딸기</a:t>
            </a:r>
            <a:r>
              <a:rPr lang="en-US" altLang="ko-KR" b="1" dirty="0"/>
              <a:t>", "</a:t>
            </a:r>
            <a:r>
              <a:rPr lang="ko-KR" altLang="en-US" b="1" dirty="0"/>
              <a:t>포도</a:t>
            </a:r>
            <a:r>
              <a:rPr lang="en-US" altLang="ko-KR" b="1" dirty="0"/>
              <a:t>"]</a:t>
            </a:r>
          </a:p>
          <a:p>
            <a:pPr marL="0" indent="0">
              <a:buNone/>
            </a:pPr>
            <a:r>
              <a:rPr lang="en-US" altLang="ko-KR" b="1" dirty="0"/>
              <a:t>let f1:string = fruits1[0];</a:t>
            </a:r>
          </a:p>
          <a:p>
            <a:pPr marL="0" indent="0">
              <a:buNone/>
            </a:pPr>
            <a:r>
              <a:rPr lang="en-US" altLang="ko-KR" b="1" dirty="0"/>
              <a:t>let f2:string = fruits1[1];</a:t>
            </a:r>
          </a:p>
          <a:p>
            <a:pPr marL="0" indent="0">
              <a:buNone/>
            </a:pPr>
            <a:r>
              <a:rPr lang="en-US" altLang="ko-KR" b="1" dirty="0"/>
              <a:t>let [ff1,ff2,ff3]=fruits1;</a:t>
            </a:r>
          </a:p>
          <a:p>
            <a:pPr marL="0" indent="0">
              <a:buNone/>
            </a:pPr>
            <a:r>
              <a:rPr lang="en-US" altLang="ko-KR" b="1" dirty="0"/>
              <a:t>console.log(ff1);</a:t>
            </a:r>
          </a:p>
          <a:p>
            <a:pPr marL="0" indent="0">
              <a:buNone/>
            </a:pPr>
            <a:r>
              <a:rPr lang="en-US" altLang="ko-KR" b="1" dirty="0"/>
              <a:t>console.log(ff2);</a:t>
            </a:r>
          </a:p>
          <a:p>
            <a:pPr marL="0" indent="0">
              <a:buNone/>
            </a:pPr>
            <a:r>
              <a:rPr lang="en-US" altLang="ko-KR" b="1" dirty="0"/>
              <a:t>console.log(ff3);</a:t>
            </a:r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05F8ACD-7399-4E8C-8D99-D9D7750645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19812-4546-4238-9E4C-3C8554596443}" type="slidenum">
              <a:rPr lang="ko-KR" altLang="en-US" smtClean="0"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66593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B49E4D-C9F5-4C32-9EE6-957673436B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배열 </a:t>
            </a:r>
            <a:r>
              <a:rPr lang="ko-KR" altLang="en-US" dirty="0" err="1"/>
              <a:t>디스트럭쳐링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F44918C-3D0C-400C-B7D5-D066A0F74B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let [,,,ff4,ff5]=fruits1;</a:t>
            </a:r>
          </a:p>
          <a:p>
            <a:pPr marL="0" indent="0">
              <a:buNone/>
            </a:pPr>
            <a:r>
              <a:rPr lang="en-US" altLang="ko-KR" dirty="0"/>
              <a:t>console.log(ff4);</a:t>
            </a:r>
          </a:p>
          <a:p>
            <a:pPr marL="0" indent="0">
              <a:buNone/>
            </a:pPr>
            <a:r>
              <a:rPr lang="en-US" altLang="ko-KR" dirty="0"/>
              <a:t>console.log(ff5);</a:t>
            </a:r>
          </a:p>
          <a:p>
            <a:pPr marL="0" indent="0">
              <a:buNone/>
            </a:pPr>
            <a:r>
              <a:rPr lang="en-US" altLang="ko-KR" dirty="0"/>
              <a:t>[ff4, ff5] = [ff5, ff4];</a:t>
            </a:r>
          </a:p>
          <a:p>
            <a:pPr marL="0" indent="0">
              <a:buNone/>
            </a:pPr>
            <a:r>
              <a:rPr lang="en-US" altLang="ko-KR" dirty="0"/>
              <a:t>console.log(ff4);</a:t>
            </a:r>
          </a:p>
          <a:p>
            <a:pPr marL="0" indent="0">
              <a:buNone/>
            </a:pPr>
            <a:r>
              <a:rPr lang="en-US" altLang="ko-KR" dirty="0"/>
              <a:t>console.log(ff5);</a:t>
            </a:r>
          </a:p>
          <a:p>
            <a:pPr marL="0" indent="0">
              <a:buNone/>
            </a:pPr>
            <a:r>
              <a:rPr lang="en-US" altLang="ko-KR" dirty="0"/>
              <a:t>let [color1, color2="black"]=["blue"];</a:t>
            </a:r>
          </a:p>
          <a:p>
            <a:pPr marL="0" indent="0">
              <a:buNone/>
            </a:pPr>
            <a:r>
              <a:rPr lang="en-US" altLang="ko-KR" dirty="0"/>
              <a:t>console.log(color1);</a:t>
            </a:r>
          </a:p>
          <a:p>
            <a:pPr marL="0" indent="0">
              <a:buNone/>
            </a:pPr>
            <a:r>
              <a:rPr lang="en-US" altLang="ko-KR" dirty="0"/>
              <a:t>console.log(color2);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1B55384-C8C4-4D6C-A13D-EB64BA3CE3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19812-4546-4238-9E4C-3C8554596443}" type="slidenum">
              <a:rPr lang="ko-KR" altLang="en-US" smtClean="0"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022781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208E14-7093-4132-B324-BA229181D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600" dirty="0"/>
              <a:t>배열요소를 함수의 </a:t>
            </a:r>
            <a:r>
              <a:rPr lang="ko-KR" altLang="en-US" sz="3600" dirty="0" err="1"/>
              <a:t>디스트럭처링</a:t>
            </a:r>
            <a:r>
              <a:rPr lang="ko-KR" altLang="en-US" sz="3600" dirty="0"/>
              <a:t> 매개변수로 전달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22C05F6-5095-4C04-ACD5-07A5200C51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b="1" dirty="0"/>
              <a:t>function f1([first, second]:[number, string])</a:t>
            </a:r>
          </a:p>
          <a:p>
            <a:pPr marL="0" indent="0">
              <a:buNone/>
            </a:pPr>
            <a:r>
              <a:rPr lang="en-US" altLang="ko-KR" b="1" dirty="0"/>
              <a:t>{</a:t>
            </a:r>
          </a:p>
          <a:p>
            <a:pPr marL="0" indent="0">
              <a:buNone/>
            </a:pPr>
            <a:r>
              <a:rPr lang="en-US" altLang="ko-KR" b="1" dirty="0"/>
              <a:t>   console.log(first);</a:t>
            </a:r>
          </a:p>
          <a:p>
            <a:pPr marL="0" indent="0">
              <a:buNone/>
            </a:pPr>
            <a:r>
              <a:rPr lang="en-US" altLang="ko-KR" b="1" dirty="0"/>
              <a:t>   console.log(second);</a:t>
            </a:r>
          </a:p>
          <a:p>
            <a:pPr marL="0" indent="0">
              <a:buNone/>
            </a:pPr>
            <a:r>
              <a:rPr lang="en-US" altLang="ko-KR" b="1" dirty="0"/>
              <a:t>}</a:t>
            </a:r>
          </a:p>
          <a:p>
            <a:pPr marL="0" indent="0">
              <a:buNone/>
            </a:pPr>
            <a:br>
              <a:rPr lang="en-US" altLang="ko-KR" b="1" dirty="0"/>
            </a:br>
            <a:r>
              <a:rPr lang="en-US" altLang="ko-KR" b="1" dirty="0"/>
              <a:t>f1([100, 'hello']);</a:t>
            </a:r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D18E1B2-E7D5-425B-982C-6290A9CF7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19812-4546-4238-9E4C-3C8554596443}" type="slidenum">
              <a:rPr lang="ko-KR" altLang="en-US" smtClean="0"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341626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707FAA-DE92-4E4F-8C2E-D77CAC2FC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전개연산자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5052DB-F6EB-4C9E-BA85-E372AD4AD7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타입스크립트는 </a:t>
            </a:r>
            <a:r>
              <a:rPr lang="en-US" altLang="ko-KR" dirty="0"/>
              <a:t>E6</a:t>
            </a:r>
            <a:r>
              <a:rPr lang="ko-KR" altLang="en-US" dirty="0"/>
              <a:t>의 </a:t>
            </a:r>
            <a:r>
              <a:rPr lang="ko-KR" altLang="en-US" dirty="0" err="1"/>
              <a:t>전개여난자를</a:t>
            </a:r>
            <a:r>
              <a:rPr lang="ko-KR" altLang="en-US" dirty="0"/>
              <a:t> 지원합니다 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전개연산자는 </a:t>
            </a:r>
            <a:r>
              <a:rPr lang="en-US" altLang="ko-KR" dirty="0"/>
              <a:t>... </a:t>
            </a:r>
            <a:r>
              <a:rPr lang="ko-KR" altLang="en-US" dirty="0"/>
              <a:t>로 나타낸다 </a:t>
            </a:r>
            <a:endParaRPr lang="en-US" altLang="ko-KR" dirty="0"/>
          </a:p>
          <a:p>
            <a:r>
              <a:rPr lang="ko-KR" altLang="en-US" dirty="0"/>
              <a:t>나머지 매개변수를 </a:t>
            </a:r>
            <a:r>
              <a:rPr lang="ko-KR" altLang="en-US" dirty="0" err="1"/>
              <a:t>선언할때</a:t>
            </a:r>
            <a:endParaRPr lang="en-US" altLang="ko-KR" dirty="0"/>
          </a:p>
          <a:p>
            <a:r>
              <a:rPr lang="ko-KR" altLang="en-US" dirty="0"/>
              <a:t>배열요소를 </a:t>
            </a:r>
            <a:r>
              <a:rPr lang="ko-KR" altLang="en-US" dirty="0" err="1"/>
              <a:t>확장할때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객체요소를 </a:t>
            </a:r>
            <a:r>
              <a:rPr lang="ko-KR" altLang="en-US" dirty="0" err="1"/>
              <a:t>확장할때</a:t>
            </a:r>
            <a:r>
              <a:rPr lang="ko-KR" altLang="en-US" dirty="0"/>
              <a:t> 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D830D61-BEEF-46BA-8D45-E665D812D9CC}"/>
              </a:ext>
            </a:extLst>
          </p:cNvPr>
          <p:cNvSpPr/>
          <p:nvPr/>
        </p:nvSpPr>
        <p:spPr>
          <a:xfrm>
            <a:off x="6472852" y="2387599"/>
            <a:ext cx="4025814" cy="251936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dirty="0">
                <a:solidFill>
                  <a:schemeClr val="tx1"/>
                </a:solidFill>
              </a:rPr>
              <a:t>let [first, ...second]=[1,2,3,4,5]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console.log(first)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console.log(second)</a:t>
            </a: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1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[2,3,4,5]</a:t>
            </a:r>
            <a:br>
              <a:rPr lang="en-US" altLang="ko-KR" dirty="0">
                <a:solidFill>
                  <a:schemeClr val="tx1"/>
                </a:solidFill>
              </a:rPr>
            </a:b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4DDBEDB-DB5B-4949-B644-E35BF77D6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19812-4546-4238-9E4C-3C8554596443}" type="slidenum">
              <a:rPr lang="ko-KR" altLang="en-US" smtClean="0"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139356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66A7F6-155A-447F-BF26-E0334CE11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전개연산자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253A4F4-A756-4674-95C2-11BA10AE791D}"/>
              </a:ext>
            </a:extLst>
          </p:cNvPr>
          <p:cNvSpPr/>
          <p:nvPr/>
        </p:nvSpPr>
        <p:spPr>
          <a:xfrm>
            <a:off x="838200" y="1418253"/>
            <a:ext cx="10515600" cy="425238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b="1">
                <a:solidFill>
                  <a:schemeClr val="tx1"/>
                </a:solidFill>
              </a:rPr>
              <a:t>//</a:t>
            </a:r>
            <a:r>
              <a:rPr lang="ko-KR" altLang="en-US" b="1">
                <a:solidFill>
                  <a:schemeClr val="tx1"/>
                </a:solidFill>
              </a:rPr>
              <a:t>배열 합치기</a:t>
            </a:r>
          </a:p>
          <a:p>
            <a:r>
              <a:rPr lang="en-US" altLang="ko-KR" b="1">
                <a:solidFill>
                  <a:schemeClr val="tx1"/>
                </a:solidFill>
              </a:rPr>
              <a:t>let arr:number[] =[1,2,3];</a:t>
            </a:r>
          </a:p>
          <a:p>
            <a:r>
              <a:rPr lang="en-US" altLang="ko-KR" b="1">
                <a:solidFill>
                  <a:schemeClr val="tx1"/>
                </a:solidFill>
              </a:rPr>
              <a:t>let arr2:number[]=[...arr, 4,5];</a:t>
            </a:r>
          </a:p>
          <a:p>
            <a:br>
              <a:rPr lang="en-US" altLang="ko-KR" b="1">
                <a:solidFill>
                  <a:schemeClr val="tx1"/>
                </a:solidFill>
              </a:rPr>
            </a:br>
            <a:r>
              <a:rPr lang="en-US" altLang="ko-KR" b="1">
                <a:solidFill>
                  <a:schemeClr val="tx1"/>
                </a:solidFill>
              </a:rPr>
              <a:t>console.log(arr)</a:t>
            </a:r>
          </a:p>
          <a:p>
            <a:r>
              <a:rPr lang="en-US" altLang="ko-KR" b="1">
                <a:solidFill>
                  <a:schemeClr val="tx1"/>
                </a:solidFill>
              </a:rPr>
              <a:t>console.log(arr2)</a:t>
            </a:r>
          </a:p>
          <a:p>
            <a:br>
              <a:rPr lang="en-US" altLang="ko-KR" b="1">
                <a:solidFill>
                  <a:schemeClr val="tx1"/>
                </a:solidFill>
              </a:rPr>
            </a:br>
            <a:r>
              <a:rPr lang="en-US" altLang="ko-KR" b="1">
                <a:solidFill>
                  <a:schemeClr val="tx1"/>
                </a:solidFill>
              </a:rPr>
              <a:t>//</a:t>
            </a:r>
            <a:r>
              <a:rPr lang="ko-KR" altLang="en-US" b="1">
                <a:solidFill>
                  <a:schemeClr val="tx1"/>
                </a:solidFill>
              </a:rPr>
              <a:t>배열 디스트럭처링</a:t>
            </a:r>
          </a:p>
          <a:p>
            <a:r>
              <a:rPr lang="en-US" altLang="ko-KR" b="1">
                <a:solidFill>
                  <a:schemeClr val="tx1"/>
                </a:solidFill>
              </a:rPr>
              <a:t>let [firstitem, ...rest]:[number, number, number]=[1,2,3];</a:t>
            </a:r>
          </a:p>
          <a:p>
            <a:r>
              <a:rPr lang="en-US" altLang="ko-KR" b="1">
                <a:solidFill>
                  <a:schemeClr val="tx1"/>
                </a:solidFill>
              </a:rPr>
              <a:t>console.log(firstitem);</a:t>
            </a:r>
          </a:p>
          <a:p>
            <a:r>
              <a:rPr lang="en-US" altLang="ko-KR" b="1">
                <a:solidFill>
                  <a:schemeClr val="tx1"/>
                </a:solidFill>
              </a:rPr>
              <a:t>console.log(rest);</a:t>
            </a:r>
          </a:p>
          <a:p>
            <a:r>
              <a:rPr lang="en-US" altLang="ko-KR" b="1">
                <a:solidFill>
                  <a:schemeClr val="tx1"/>
                </a:solidFill>
              </a:rPr>
              <a:t>console.log(rest[0]);</a:t>
            </a:r>
          </a:p>
          <a:p>
            <a:br>
              <a:rPr lang="en-US" altLang="ko-KR" b="1">
                <a:solidFill>
                  <a:schemeClr val="tx1"/>
                </a:solidFill>
              </a:rPr>
            </a:br>
            <a:endParaRPr lang="en-US" altLang="ko-KR" b="1">
              <a:solidFill>
                <a:schemeClr val="tx1"/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7B670A7-CB93-4424-997C-21B290521B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19812-4546-4238-9E4C-3C8554596443}" type="slidenum">
              <a:rPr lang="ko-KR" altLang="en-US" smtClean="0"/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25056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제목 10"/>
          <p:cNvSpPr txBox="1">
            <a:spLocks noGrp="1"/>
          </p:cNvSpPr>
          <p:nvPr>
            <p:ph type="title"/>
          </p:nvPr>
        </p:nvSpPr>
        <p:spPr>
          <a:xfrm>
            <a:off x="838200" y="163617"/>
            <a:ext cx="10515600" cy="1012338"/>
          </a:xfrm>
          <a:prstGeom prst="rect">
            <a:avLst/>
          </a:prstGeom>
          <a:ln>
            <a:solidFill>
              <a:schemeClr val="tx2">
                <a:lumMod val="75000"/>
              </a:schemeClr>
            </a:solidFill>
          </a:ln>
        </p:spPr>
        <p:txBody>
          <a:bodyPr/>
          <a:lstStyle>
            <a:lvl1pPr>
              <a:defRPr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rPr dirty="0"/>
              <a:t>   www.typescriptlang.org</a:t>
            </a:r>
          </a:p>
        </p:txBody>
      </p:sp>
      <p:pic>
        <p:nvPicPr>
          <p:cNvPr id="250" name="그림 1" descr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2849" y="1725599"/>
            <a:ext cx="10050010" cy="4775869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0B6B74B-8F3F-4F9C-BAB0-B582F0301E2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ko-KR" smtClean="0"/>
              <a:t>7</a:t>
            </a:fld>
            <a:endParaRPr lang="ko-KR" altLang="en-US"/>
          </a:p>
        </p:txBody>
      </p:sp>
    </p:spTree>
  </p:cSld>
  <p:clrMapOvr>
    <a:masterClrMapping/>
  </p:clrMapOvr>
  <p:transition spd="med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01DB74-8E66-4FE2-AFBC-E6B5E94AB4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함수</a:t>
            </a:r>
            <a:br>
              <a:rPr lang="en-US" altLang="ko-KR" dirty="0"/>
            </a:b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9E80B5A-8977-4879-82A4-9DE3F5D911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5D9A8C6-0942-4631-9098-B1925DA3D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19812-4546-4238-9E4C-3C8554596443}" type="slidenum">
              <a:rPr lang="ko-KR" altLang="en-US" smtClean="0"/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966139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4D2A30-A31B-4807-BB9A-ABC725263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타입스크립트 함수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60E79D1-05E2-46E7-8AE3-AB19CCE933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타입스크립트는 함수의 매개변수나 반환타입을 추가해 타입안정성을 강화하였음</a:t>
            </a:r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function max( x: number, y:number) : number {</a:t>
            </a:r>
          </a:p>
          <a:p>
            <a:pPr marL="457200" lvl="1" indent="0">
              <a:buNone/>
            </a:pPr>
            <a:r>
              <a:rPr lang="en-US" altLang="ko-KR" dirty="0"/>
              <a:t>if (x &gt; y)</a:t>
            </a:r>
          </a:p>
          <a:p>
            <a:pPr marL="914400" lvl="2" indent="0">
              <a:buNone/>
            </a:pPr>
            <a:r>
              <a:rPr lang="en-US" altLang="ko-KR" dirty="0"/>
              <a:t>return x;</a:t>
            </a:r>
          </a:p>
          <a:p>
            <a:pPr marL="457200" lvl="1" indent="0">
              <a:buNone/>
            </a:pPr>
            <a:r>
              <a:rPr lang="en-US" altLang="ko-KR" dirty="0"/>
              <a:t>else </a:t>
            </a:r>
          </a:p>
          <a:p>
            <a:pPr marL="914400" lvl="2" indent="0">
              <a:buNone/>
            </a:pPr>
            <a:r>
              <a:rPr lang="en-US" altLang="ko-KR" dirty="0"/>
              <a:t>return y;</a:t>
            </a:r>
          </a:p>
          <a:p>
            <a:pPr marL="0" indent="0">
              <a:buNone/>
            </a:pPr>
            <a:r>
              <a:rPr lang="en-US" altLang="ko-KR" dirty="0"/>
              <a:t>}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4488376-B52B-42FB-9963-023B39460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19812-4546-4238-9E4C-3C8554596443}" type="slidenum">
              <a:rPr lang="ko-KR" altLang="en-US" smtClean="0"/>
              <a:t>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62379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4D2A30-A31B-4807-BB9A-ABC725263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기본값을 갖는 매개변수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60E79D1-05E2-46E7-8AE3-AB19CCE933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40000"/>
              </a:lnSpc>
            </a:pPr>
            <a:r>
              <a:rPr lang="ko-KR" altLang="en-US" b="1" dirty="0"/>
              <a:t>함수의 매개변수에 기본값을 부여하면 함수 </a:t>
            </a:r>
            <a:r>
              <a:rPr lang="ko-KR" altLang="en-US" b="1" dirty="0" err="1"/>
              <a:t>호출시</a:t>
            </a:r>
            <a:r>
              <a:rPr lang="ko-KR" altLang="en-US" b="1" dirty="0"/>
              <a:t> 매개변수 값을 생략할 수 있다  오버로딩과 같은 효과</a:t>
            </a:r>
            <a:r>
              <a:rPr lang="en-US" altLang="ko-KR" b="1" dirty="0"/>
              <a:t>, </a:t>
            </a:r>
            <a:r>
              <a:rPr lang="ko-KR" altLang="en-US" b="1" dirty="0"/>
              <a:t>기본값을 줄 경우 기본값을 부여한 변수들을 좌측에 배치해야 한다 </a:t>
            </a:r>
            <a:endParaRPr lang="en-US" altLang="ko-KR" b="1" dirty="0"/>
          </a:p>
          <a:p>
            <a:pPr marL="0" indent="0">
              <a:lnSpc>
                <a:spcPct val="140000"/>
              </a:lnSpc>
              <a:buNone/>
            </a:pPr>
            <a:r>
              <a:rPr lang="en-US" altLang="ko-KR" b="1" dirty="0"/>
              <a:t>function add(</a:t>
            </a:r>
            <a:r>
              <a:rPr lang="en-US" altLang="ko-KR" b="1" dirty="0" err="1"/>
              <a:t>x:number</a:t>
            </a:r>
            <a:r>
              <a:rPr lang="en-US" altLang="ko-KR" b="1" dirty="0"/>
              <a:t>=10, y:number=20, z:number=30):number{</a:t>
            </a:r>
          </a:p>
          <a:p>
            <a:pPr marL="457200" lvl="1" indent="0">
              <a:lnSpc>
                <a:spcPct val="140000"/>
              </a:lnSpc>
              <a:buNone/>
            </a:pPr>
            <a:r>
              <a:rPr lang="en-US" altLang="ko-KR" b="1" dirty="0"/>
              <a:t>return </a:t>
            </a:r>
            <a:r>
              <a:rPr lang="en-US" altLang="ko-KR" b="1" dirty="0" err="1"/>
              <a:t>x+y+z</a:t>
            </a:r>
            <a:r>
              <a:rPr lang="en-US" altLang="ko-KR" b="1" dirty="0"/>
              <a:t>;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altLang="ko-KR" b="1" dirty="0"/>
              <a:t>}</a:t>
            </a:r>
            <a:br>
              <a:rPr lang="en-US" altLang="ko-KR" b="1" dirty="0"/>
            </a:br>
            <a:r>
              <a:rPr lang="en-US" altLang="ko-KR" b="1" dirty="0"/>
              <a:t>console.log(add());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altLang="ko-KR" b="1" dirty="0"/>
              <a:t>console.log(add(1));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altLang="ko-KR" b="1" dirty="0"/>
              <a:t>console.log(add(1,2));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altLang="ko-KR" b="1" dirty="0"/>
              <a:t>console.log(add(1,2,3));</a:t>
            </a:r>
            <a:br>
              <a:rPr lang="en-US" altLang="ko-KR" b="1" dirty="0"/>
            </a:br>
            <a:endParaRPr lang="en-US" altLang="ko-KR" b="1" dirty="0"/>
          </a:p>
          <a:p>
            <a:pPr marL="0" indent="0">
              <a:lnSpc>
                <a:spcPct val="140000"/>
              </a:lnSpc>
              <a:buNone/>
            </a:pP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8945571-809A-4E0C-8BEF-769D5671A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19812-4546-4238-9E4C-3C8554596443}" type="slidenum">
              <a:rPr lang="ko-KR" altLang="en-US" smtClean="0"/>
              <a:t>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11367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0E2AEB-9046-4FE7-B5CB-5ED59E79D8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전개변수를 사용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2BB752B-44E3-43F0-8991-4BC0D0E13E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b="1" dirty="0"/>
              <a:t>function </a:t>
            </a:r>
            <a:r>
              <a:rPr lang="en-US" altLang="ko-KR" b="1" dirty="0" err="1"/>
              <a:t>myfunc</a:t>
            </a:r>
            <a:r>
              <a:rPr lang="en-US" altLang="ko-KR" b="1" dirty="0"/>
              <a:t>(</a:t>
            </a:r>
            <a:r>
              <a:rPr lang="en-US" altLang="ko-KR" b="1" dirty="0" err="1"/>
              <a:t>a:number</a:t>
            </a:r>
            <a:r>
              <a:rPr lang="en-US" altLang="ko-KR" b="1" dirty="0"/>
              <a:t>, ...rest):void{</a:t>
            </a:r>
            <a:br>
              <a:rPr lang="en-US" altLang="ko-KR" b="1" dirty="0"/>
            </a:br>
            <a:r>
              <a:rPr lang="en-US" altLang="ko-KR" b="1" dirty="0"/>
              <a:t>	let i:number;</a:t>
            </a:r>
          </a:p>
          <a:p>
            <a:pPr marL="457200" lvl="1" indent="0">
              <a:buNone/>
            </a:pPr>
            <a:r>
              <a:rPr lang="en-US" altLang="ko-KR" b="1" dirty="0"/>
              <a:t>	console.log(a);</a:t>
            </a:r>
          </a:p>
          <a:p>
            <a:pPr marL="457200" lvl="1" indent="0">
              <a:buNone/>
            </a:pPr>
            <a:r>
              <a:rPr lang="en-US" altLang="ko-KR" b="1" dirty="0"/>
              <a:t>	for(</a:t>
            </a:r>
            <a:r>
              <a:rPr lang="en-US" altLang="ko-KR" b="1" dirty="0" err="1"/>
              <a:t>i</a:t>
            </a:r>
            <a:r>
              <a:rPr lang="en-US" altLang="ko-KR" b="1" dirty="0"/>
              <a:t>=0; </a:t>
            </a:r>
            <a:r>
              <a:rPr lang="en-US" altLang="ko-KR" b="1" dirty="0" err="1"/>
              <a:t>i</a:t>
            </a:r>
            <a:r>
              <a:rPr lang="en-US" altLang="ko-KR" b="1" dirty="0"/>
              <a:t>&lt;</a:t>
            </a:r>
            <a:r>
              <a:rPr lang="en-US" altLang="ko-KR" b="1" dirty="0" err="1"/>
              <a:t>rest.length</a:t>
            </a:r>
            <a:r>
              <a:rPr lang="en-US" altLang="ko-KR" b="1" dirty="0"/>
              <a:t>; </a:t>
            </a:r>
            <a:r>
              <a:rPr lang="en-US" altLang="ko-KR" b="1" dirty="0" err="1"/>
              <a:t>i</a:t>
            </a:r>
            <a:r>
              <a:rPr lang="en-US" altLang="ko-KR" b="1" dirty="0"/>
              <a:t>++)</a:t>
            </a:r>
          </a:p>
          <a:p>
            <a:pPr marL="457200" lvl="1" indent="0">
              <a:buNone/>
            </a:pPr>
            <a:r>
              <a:rPr lang="en-US" altLang="ko-KR" b="1" dirty="0"/>
              <a:t>		console.log(rest[</a:t>
            </a:r>
            <a:r>
              <a:rPr lang="en-US" altLang="ko-KR" b="1" dirty="0" err="1"/>
              <a:t>i</a:t>
            </a:r>
            <a:r>
              <a:rPr lang="en-US" altLang="ko-KR" b="1" dirty="0"/>
              <a:t>]);</a:t>
            </a:r>
          </a:p>
          <a:p>
            <a:pPr marL="0" indent="0">
              <a:buNone/>
            </a:pPr>
            <a:r>
              <a:rPr lang="en-US" altLang="ko-KR" b="1" dirty="0"/>
              <a:t>}</a:t>
            </a:r>
            <a:br>
              <a:rPr lang="en-US" altLang="ko-KR" b="1" dirty="0"/>
            </a:br>
            <a:r>
              <a:rPr lang="en-US" altLang="ko-KR" b="1" dirty="0" err="1"/>
              <a:t>myfunc</a:t>
            </a:r>
            <a:r>
              <a:rPr lang="en-US" altLang="ko-KR" b="1" dirty="0"/>
              <a:t>(1);</a:t>
            </a:r>
          </a:p>
          <a:p>
            <a:pPr marL="0" indent="0">
              <a:buNone/>
            </a:pPr>
            <a:r>
              <a:rPr lang="en-US" altLang="ko-KR" b="1" dirty="0" err="1"/>
              <a:t>myfunc</a:t>
            </a:r>
            <a:r>
              <a:rPr lang="en-US" altLang="ko-KR" b="1" dirty="0"/>
              <a:t>(1,2);</a:t>
            </a:r>
          </a:p>
          <a:p>
            <a:pPr marL="0" indent="0">
              <a:buNone/>
            </a:pPr>
            <a:r>
              <a:rPr lang="en-US" altLang="ko-KR" b="1" dirty="0" err="1"/>
              <a:t>myfunc</a:t>
            </a:r>
            <a:r>
              <a:rPr lang="en-US" altLang="ko-KR" b="1" dirty="0"/>
              <a:t>(1,2,3,4,5,6,7,8,9,10);</a:t>
            </a:r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40984F8-DC6D-4228-A9A5-BAFEAA746A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19812-4546-4238-9E4C-3C8554596443}" type="slidenum">
              <a:rPr lang="ko-KR" altLang="en-US" smtClean="0"/>
              <a:t>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336729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4E2F31-DAB7-4A88-9BC5-D18A060D3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선택매개변수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06728A1-210F-45E6-A05A-C1F3E82E58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altLang="ko-KR" sz="4000" b="1" dirty="0"/>
              <a:t>function myfunc2(</a:t>
            </a:r>
            <a:r>
              <a:rPr lang="en-US" altLang="ko-KR" sz="4000" b="1" dirty="0" err="1"/>
              <a:t>name:String</a:t>
            </a:r>
            <a:r>
              <a:rPr lang="en-US" altLang="ko-KR" sz="4000" b="1" dirty="0"/>
              <a:t>, </a:t>
            </a:r>
            <a:r>
              <a:rPr lang="en-US" altLang="ko-KR" sz="4000" b="1" dirty="0" err="1"/>
              <a:t>phone:String</a:t>
            </a:r>
            <a:r>
              <a:rPr lang="en-US" altLang="ko-KR" sz="4000" b="1" dirty="0"/>
              <a:t>, email?:string){</a:t>
            </a:r>
          </a:p>
          <a:p>
            <a:pPr marL="457200" lvl="1" indent="0">
              <a:buNone/>
            </a:pPr>
            <a:r>
              <a:rPr lang="en-US" altLang="ko-KR" sz="4000" b="1" dirty="0"/>
              <a:t>if( email==undefined)</a:t>
            </a:r>
          </a:p>
          <a:p>
            <a:pPr marL="914400" lvl="2" indent="0">
              <a:buNone/>
            </a:pPr>
            <a:r>
              <a:rPr lang="en-US" altLang="ko-KR" sz="4000" b="1" dirty="0"/>
              <a:t>email = "test@hanmail.net";</a:t>
            </a:r>
          </a:p>
          <a:p>
            <a:pPr marL="457200" lvl="1" indent="0">
              <a:buNone/>
            </a:pPr>
            <a:r>
              <a:rPr lang="en-US" altLang="ko-KR" sz="4000" b="1" dirty="0"/>
              <a:t>console.log(name);</a:t>
            </a:r>
          </a:p>
          <a:p>
            <a:pPr marL="457200" lvl="1" indent="0">
              <a:buNone/>
            </a:pPr>
            <a:r>
              <a:rPr lang="en-US" altLang="ko-KR" sz="4000" b="1" dirty="0"/>
              <a:t>console.log(phone);</a:t>
            </a:r>
          </a:p>
          <a:p>
            <a:pPr marL="457200" lvl="1" indent="0">
              <a:buNone/>
            </a:pPr>
            <a:r>
              <a:rPr lang="en-US" altLang="ko-KR" sz="4000" b="1" dirty="0"/>
              <a:t>console.log(email);</a:t>
            </a:r>
          </a:p>
          <a:p>
            <a:pPr marL="0" indent="0">
              <a:buNone/>
            </a:pPr>
            <a:r>
              <a:rPr lang="en-US" altLang="ko-KR" sz="4000" b="1" dirty="0"/>
              <a:t>}</a:t>
            </a:r>
            <a:br>
              <a:rPr lang="en-US" altLang="ko-KR" sz="4000" b="1" dirty="0"/>
            </a:br>
            <a:r>
              <a:rPr lang="en-US" altLang="ko-KR" sz="4000" b="1" dirty="0"/>
              <a:t>myfunc2("</a:t>
            </a:r>
            <a:r>
              <a:rPr lang="ko-KR" altLang="en-US" sz="4000" b="1" dirty="0"/>
              <a:t>홍길동</a:t>
            </a:r>
            <a:r>
              <a:rPr lang="en-US" altLang="ko-KR" sz="4000" b="1" dirty="0"/>
              <a:t>", "010-0000-0000");</a:t>
            </a:r>
          </a:p>
          <a:p>
            <a:pPr marL="0" indent="0">
              <a:buNone/>
            </a:pPr>
            <a:r>
              <a:rPr lang="en-US" altLang="ko-KR" sz="4000" b="1" dirty="0"/>
              <a:t>myfunc2("</a:t>
            </a:r>
            <a:r>
              <a:rPr lang="ko-KR" altLang="en-US" sz="4000" b="1" dirty="0"/>
              <a:t>임꺽정</a:t>
            </a:r>
            <a:r>
              <a:rPr lang="en-US" altLang="ko-KR" sz="4000" b="1" dirty="0"/>
              <a:t>", "010-1111-1111", "lim@hanmail.net");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C2A75EC-16B2-4D29-847D-7CAEBA6C8CF4}"/>
              </a:ext>
            </a:extLst>
          </p:cNvPr>
          <p:cNvSpPr/>
          <p:nvPr/>
        </p:nvSpPr>
        <p:spPr>
          <a:xfrm>
            <a:off x="5989741" y="2575420"/>
            <a:ext cx="5364060" cy="187913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 err="1">
                <a:solidFill>
                  <a:schemeClr val="bg2">
                    <a:lumMod val="25000"/>
                  </a:schemeClr>
                </a:solidFill>
              </a:rPr>
              <a:t>선택매개변수는</a:t>
            </a:r>
            <a:r>
              <a:rPr lang="ko-KR" altLang="en-US" b="1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ko-KR" altLang="en-US" b="1" dirty="0" err="1">
                <a:solidFill>
                  <a:schemeClr val="bg2">
                    <a:lumMod val="25000"/>
                  </a:schemeClr>
                </a:solidFill>
              </a:rPr>
              <a:t>호출시</a:t>
            </a:r>
            <a:r>
              <a:rPr lang="ko-KR" altLang="en-US" b="1" dirty="0">
                <a:solidFill>
                  <a:schemeClr val="bg2">
                    <a:lumMod val="25000"/>
                  </a:schemeClr>
                </a:solidFill>
              </a:rPr>
              <a:t> 값을 생략할 수 있다 </a:t>
            </a:r>
            <a:endParaRPr lang="en-US" altLang="ko-KR" b="1" dirty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ko-KR" altLang="en-US" b="1" dirty="0" err="1">
                <a:solidFill>
                  <a:schemeClr val="bg2">
                    <a:lumMod val="25000"/>
                  </a:schemeClr>
                </a:solidFill>
              </a:rPr>
              <a:t>선택매개변수는</a:t>
            </a:r>
            <a:r>
              <a:rPr lang="ko-KR" altLang="en-US" b="1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ko-KR" b="1" dirty="0">
                <a:solidFill>
                  <a:schemeClr val="bg2">
                    <a:lumMod val="25000"/>
                  </a:schemeClr>
                </a:solidFill>
              </a:rPr>
              <a:t>? </a:t>
            </a:r>
            <a:r>
              <a:rPr lang="ko-KR" altLang="en-US" b="1" dirty="0">
                <a:solidFill>
                  <a:schemeClr val="bg2">
                    <a:lumMod val="25000"/>
                  </a:schemeClr>
                </a:solidFill>
              </a:rPr>
              <a:t>를 쓴다 이 변수에는 초기값을 할당할 수 없다</a:t>
            </a:r>
            <a:r>
              <a:rPr lang="en-US" altLang="ko-KR" b="1" dirty="0">
                <a:solidFill>
                  <a:schemeClr val="bg2">
                    <a:lumMod val="25000"/>
                  </a:schemeClr>
                </a:solidFill>
              </a:rPr>
              <a:t>. </a:t>
            </a:r>
          </a:p>
          <a:p>
            <a:r>
              <a:rPr lang="ko-KR" altLang="en-US" b="1" dirty="0">
                <a:solidFill>
                  <a:schemeClr val="bg2">
                    <a:lumMod val="25000"/>
                  </a:schemeClr>
                </a:solidFill>
              </a:rPr>
              <a:t>예</a:t>
            </a:r>
            <a:r>
              <a:rPr lang="en-US" altLang="ko-KR" b="1" dirty="0">
                <a:solidFill>
                  <a:schemeClr val="bg2">
                    <a:lumMod val="25000"/>
                  </a:schemeClr>
                </a:solidFill>
              </a:rPr>
              <a:t>)email?string=“test@hanmail.net   </a:t>
            </a:r>
            <a:r>
              <a:rPr lang="ko-KR" altLang="en-US" b="1" dirty="0">
                <a:solidFill>
                  <a:schemeClr val="bg2">
                    <a:lumMod val="25000"/>
                  </a:schemeClr>
                </a:solidFill>
              </a:rPr>
              <a:t>에러 발생 </a:t>
            </a:r>
            <a:br>
              <a:rPr lang="en-US" altLang="ko-KR" b="1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ko-KR" altLang="en-US" b="1" dirty="0">
                <a:solidFill>
                  <a:schemeClr val="bg2">
                    <a:lumMod val="25000"/>
                  </a:schemeClr>
                </a:solidFill>
              </a:rPr>
              <a:t>위의 함수 예처럼 </a:t>
            </a:r>
            <a:r>
              <a:rPr lang="en-US" altLang="ko-KR" b="1" dirty="0">
                <a:solidFill>
                  <a:schemeClr val="bg2">
                    <a:lumMod val="25000"/>
                  </a:schemeClr>
                </a:solidFill>
              </a:rPr>
              <a:t>if </a:t>
            </a:r>
            <a:r>
              <a:rPr lang="ko-KR" altLang="en-US" b="1" dirty="0">
                <a:solidFill>
                  <a:schemeClr val="bg2">
                    <a:lumMod val="25000"/>
                  </a:schemeClr>
                </a:solidFill>
              </a:rPr>
              <a:t>문을 써서 처리해야 한다 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26F6DBA-8132-40F3-A8D4-75EB5B3BDD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19812-4546-4238-9E4C-3C8554596443}" type="slidenum">
              <a:rPr lang="ko-KR" altLang="en-US" smtClean="0"/>
              <a:t>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39564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6251AD-4B76-43D8-A8B4-364898079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익명함수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6C02B8B-ADC4-42D4-8D17-AAEB6BBC82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함수의 이름이 없는 함수 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b="1" dirty="0"/>
              <a:t>//</a:t>
            </a:r>
            <a:r>
              <a:rPr lang="ko-KR" altLang="en-US" b="1" dirty="0"/>
              <a:t>익명함수 </a:t>
            </a:r>
          </a:p>
          <a:p>
            <a:pPr marL="0" indent="0">
              <a:buNone/>
            </a:pPr>
            <a:r>
              <a:rPr lang="en-US" altLang="ko-KR" b="1" dirty="0"/>
              <a:t>let myfunc3 = x =&gt;{ return x*x; };</a:t>
            </a:r>
          </a:p>
          <a:p>
            <a:pPr marL="0" indent="0">
              <a:buNone/>
            </a:pPr>
            <a:r>
              <a:rPr lang="en-US" altLang="ko-KR" b="1" dirty="0"/>
              <a:t>let myfunc4 = (</a:t>
            </a:r>
            <a:r>
              <a:rPr lang="en-US" altLang="ko-KR" b="1" dirty="0" err="1"/>
              <a:t>x,y</a:t>
            </a:r>
            <a:r>
              <a:rPr lang="en-US" altLang="ko-KR" b="1" dirty="0"/>
              <a:t>) =&gt;{ return </a:t>
            </a:r>
            <a:r>
              <a:rPr lang="en-US" altLang="ko-KR" b="1" dirty="0" err="1"/>
              <a:t>x+y</a:t>
            </a:r>
            <a:r>
              <a:rPr lang="en-US" altLang="ko-KR" b="1" dirty="0"/>
              <a:t>; }</a:t>
            </a:r>
          </a:p>
          <a:p>
            <a:pPr marL="0" indent="0">
              <a:buNone/>
            </a:pPr>
            <a:br>
              <a:rPr lang="en-US" altLang="ko-KR" b="1" dirty="0"/>
            </a:br>
            <a:r>
              <a:rPr lang="en-US" altLang="ko-KR" b="1" dirty="0"/>
              <a:t>console.log( myfunc3(10) ) ;</a:t>
            </a:r>
          </a:p>
          <a:p>
            <a:pPr marL="0" indent="0">
              <a:buNone/>
            </a:pPr>
            <a:r>
              <a:rPr lang="en-US" altLang="ko-KR" b="1" dirty="0"/>
              <a:t>console.log( myfunc4(10, 20) ) ;</a:t>
            </a:r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09CE06D-9D7B-4785-B4DE-0BD02E923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19812-4546-4238-9E4C-3C8554596443}" type="slidenum">
              <a:rPr lang="ko-KR" altLang="en-US" smtClean="0"/>
              <a:t>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690341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772CCA-4F04-4ED7-879E-8589358C6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콜백함수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0DAFEC6-5C3F-4D26-9014-C2CCA2E98A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3490"/>
            <a:ext cx="6795782" cy="4663473"/>
          </a:xfrm>
        </p:spPr>
        <p:txBody>
          <a:bodyPr>
            <a:normAutofit fontScale="55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sz="3500" b="1" dirty="0"/>
              <a:t>//</a:t>
            </a:r>
            <a:r>
              <a:rPr lang="ko-KR" altLang="en-US" sz="3500" b="1" dirty="0"/>
              <a:t>콜백함수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sz="3500" b="1" dirty="0"/>
              <a:t>function hello(</a:t>
            </a:r>
            <a:r>
              <a:rPr lang="en-US" altLang="ko-KR" sz="3500" b="1" dirty="0" err="1"/>
              <a:t>message:string</a:t>
            </a:r>
            <a:r>
              <a:rPr lang="en-US" altLang="ko-KR" sz="3500" b="1" dirty="0"/>
              <a:t>, callback){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sz="3500" b="1" dirty="0"/>
              <a:t>	console.log(message+" </a:t>
            </a:r>
            <a:r>
              <a:rPr lang="ko-KR" altLang="en-US" sz="3500" b="1" dirty="0"/>
              <a:t>자바스크립트 입니다</a:t>
            </a:r>
            <a:r>
              <a:rPr lang="en-US" altLang="ko-KR" sz="3500" b="1" dirty="0"/>
              <a:t>");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sz="3500" b="1" dirty="0"/>
              <a:t>	callback();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sz="3500" b="1" dirty="0"/>
              <a:t>}</a:t>
            </a:r>
            <a:br>
              <a:rPr lang="en-US" altLang="ko-KR" sz="3500" b="1" dirty="0"/>
            </a:br>
            <a:r>
              <a:rPr lang="en-US" altLang="ko-KR" sz="3500" b="1" dirty="0"/>
              <a:t>var callback1 = function():void{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sz="3500" b="1" dirty="0"/>
              <a:t>	console.log("callback1</a:t>
            </a:r>
            <a:r>
              <a:rPr lang="ko-KR" altLang="en-US" sz="3500" b="1" dirty="0"/>
              <a:t>함수 가 호출되었습니다</a:t>
            </a:r>
            <a:r>
              <a:rPr lang="en-US" altLang="ko-KR" sz="3500" b="1" dirty="0"/>
              <a:t>.");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sz="3500" b="1" dirty="0"/>
              <a:t>}</a:t>
            </a:r>
            <a:br>
              <a:rPr lang="en-US" altLang="ko-KR" sz="3500" b="1" dirty="0"/>
            </a:br>
            <a:r>
              <a:rPr lang="en-US" altLang="ko-KR" sz="3500" b="1" dirty="0"/>
              <a:t>var callback2 = function():void{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sz="3500" b="1" dirty="0"/>
              <a:t>	console.log("callback2 </a:t>
            </a:r>
            <a:r>
              <a:rPr lang="ko-KR" altLang="en-US" sz="3500" b="1" dirty="0"/>
              <a:t>함수 가 호출되었습니다</a:t>
            </a:r>
            <a:r>
              <a:rPr lang="en-US" altLang="ko-KR" sz="3500" b="1" dirty="0"/>
              <a:t>.");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sz="3500" b="1" dirty="0"/>
              <a:t>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343145-84D6-4794-BA3C-BD2F3E149F4E}"/>
              </a:ext>
            </a:extLst>
          </p:cNvPr>
          <p:cNvSpPr txBox="1"/>
          <p:nvPr/>
        </p:nvSpPr>
        <p:spPr>
          <a:xfrm>
            <a:off x="8198840" y="3004124"/>
            <a:ext cx="399316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lang="en-US" altLang="ko-KR" b="1" dirty="0"/>
            </a:br>
            <a:r>
              <a:rPr lang="en-US" altLang="ko-KR" b="1" dirty="0"/>
              <a:t>//</a:t>
            </a:r>
            <a:r>
              <a:rPr lang="ko-KR" altLang="en-US" b="1" dirty="0"/>
              <a:t>함수호출</a:t>
            </a:r>
          </a:p>
          <a:p>
            <a:r>
              <a:rPr lang="en-US" altLang="ko-KR" b="1" dirty="0"/>
              <a:t>hello("</a:t>
            </a:r>
            <a:r>
              <a:rPr lang="ko-KR" altLang="en-US" b="1" dirty="0"/>
              <a:t>안녕하세요</a:t>
            </a:r>
            <a:r>
              <a:rPr lang="en-US" altLang="ko-KR" b="1" dirty="0"/>
              <a:t>", callback1);</a:t>
            </a:r>
          </a:p>
          <a:p>
            <a:r>
              <a:rPr lang="en-US" altLang="ko-KR" b="1" dirty="0"/>
              <a:t>hello("</a:t>
            </a:r>
            <a:r>
              <a:rPr lang="ko-KR" altLang="en-US" b="1" dirty="0"/>
              <a:t>반갑습니다</a:t>
            </a:r>
            <a:r>
              <a:rPr lang="en-US" altLang="ko-KR" b="1" dirty="0"/>
              <a:t>", callback2);</a:t>
            </a:r>
          </a:p>
          <a:p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3BDEEA1-0DD6-4D35-AC75-E61AB0FA3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19812-4546-4238-9E4C-3C8554596443}" type="slidenum">
              <a:rPr lang="ko-KR" altLang="en-US" smtClean="0"/>
              <a:t>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482230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01DB74-8E66-4FE2-AFBC-E6B5E94AB4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클래스와 인터페이스</a:t>
            </a:r>
            <a:br>
              <a:rPr lang="en-US" altLang="ko-KR" dirty="0"/>
            </a:b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9E80B5A-8977-4879-82A4-9DE3F5D911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23F2FCF-1D31-436C-9B56-8E635C0091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19812-4546-4238-9E4C-3C8554596443}" type="slidenum">
              <a:rPr lang="ko-KR" altLang="en-US" smtClean="0"/>
              <a:t>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801028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551070" y="365126"/>
            <a:ext cx="10802730" cy="715530"/>
          </a:xfrm>
        </p:spPr>
        <p:txBody>
          <a:bodyPr/>
          <a:lstStyle/>
          <a:p>
            <a:r>
              <a:rPr lang="en-US" altLang="ko-KR" dirty="0"/>
              <a:t>TypeScript : </a:t>
            </a:r>
            <a:r>
              <a:rPr lang="ko-KR" altLang="en-US" dirty="0"/>
              <a:t>클래스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type="body" idx="1"/>
          </p:nvPr>
        </p:nvSpPr>
        <p:spPr>
          <a:xfrm>
            <a:off x="900712" y="1072405"/>
            <a:ext cx="10390574" cy="503917"/>
          </a:xfrm>
        </p:spPr>
        <p:txBody>
          <a:bodyPr/>
          <a:lstStyle/>
          <a:p>
            <a:r>
              <a:rPr lang="en-US" altLang="ko-KR" dirty="0"/>
              <a:t>class </a:t>
            </a:r>
            <a:r>
              <a:rPr lang="ko-KR" altLang="en-US" dirty="0"/>
              <a:t>키워드를 이용하여</a:t>
            </a:r>
            <a:r>
              <a:rPr lang="en-US" altLang="ko-KR" dirty="0"/>
              <a:t>, </a:t>
            </a:r>
            <a:r>
              <a:rPr lang="ko-KR" altLang="en-US" dirty="0"/>
              <a:t>클래스 정의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551070" y="1626898"/>
            <a:ext cx="5775969" cy="44821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class car {</a:t>
            </a:r>
            <a:endParaRPr lang="ko-KR" altLang="ko-KR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altLang="ko-KR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numTier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: number;</a:t>
            </a:r>
            <a:endParaRPr lang="ko-KR" altLang="ko-KR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altLang="ko-KR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carName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: string;</a:t>
            </a:r>
            <a:endParaRPr lang="ko-KR" altLang="ko-KR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    </a:t>
            </a:r>
            <a:endParaRPr lang="ko-KR" altLang="ko-KR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    constructor(</a:t>
            </a:r>
          </a:p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carName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: string, </a:t>
            </a:r>
            <a:r>
              <a:rPr lang="en-US" altLang="ko-KR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numTier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: number){</a:t>
            </a:r>
            <a:endParaRPr lang="ko-KR" altLang="ko-KR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this.carName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 = </a:t>
            </a:r>
            <a:r>
              <a:rPr lang="en-US" altLang="ko-KR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carName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;</a:t>
            </a:r>
            <a:endParaRPr lang="ko-KR" altLang="ko-KR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this.numTier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 = </a:t>
            </a:r>
            <a:r>
              <a:rPr lang="en-US" altLang="ko-KR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numTier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;</a:t>
            </a:r>
            <a:endParaRPr lang="ko-KR" altLang="ko-KR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    }   </a:t>
            </a:r>
            <a:endParaRPr lang="ko-KR" altLang="ko-KR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altLang="ko-KR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getNumTier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(){</a:t>
            </a:r>
            <a:endParaRPr lang="ko-KR" altLang="ko-KR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        return </a:t>
            </a:r>
            <a:r>
              <a:rPr lang="en-US" altLang="ko-KR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this.numTier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;</a:t>
            </a:r>
            <a:endParaRPr lang="ko-KR" altLang="ko-KR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    }</a:t>
            </a:r>
            <a:endParaRPr lang="ko-KR" altLang="ko-KR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altLang="ko-KR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getCarName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(){</a:t>
            </a:r>
            <a:endParaRPr lang="ko-KR" altLang="ko-KR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        return </a:t>
            </a:r>
            <a:r>
              <a:rPr lang="en-US" altLang="ko-KR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this.carName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;        </a:t>
            </a:r>
            <a:endParaRPr lang="ko-KR" altLang="ko-KR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    }</a:t>
            </a:r>
            <a:endParaRPr lang="ko-KR" altLang="ko-KR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}</a:t>
            </a:r>
            <a:endParaRPr lang="ko-KR" altLang="ko-KR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6465662" y="3151754"/>
            <a:ext cx="5410536" cy="293731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 </a:t>
            </a:r>
            <a:endParaRPr lang="ko-KR" altLang="ko-KR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let </a:t>
            </a:r>
            <a:r>
              <a:rPr lang="en-US" altLang="ko-KR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myCar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 = new car("</a:t>
            </a:r>
            <a:r>
              <a:rPr lang="ko-KR" altLang="ko-KR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해피카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",4);</a:t>
            </a:r>
            <a:endParaRPr lang="ko-KR" altLang="ko-KR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console.log(</a:t>
            </a:r>
            <a:r>
              <a:rPr lang="en-US" altLang="ko-KR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myCar.getCarName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()+"</a:t>
            </a:r>
            <a:r>
              <a:rPr lang="ko-KR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의 타이어 개수는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 "+</a:t>
            </a:r>
            <a:r>
              <a:rPr lang="en-US" altLang="ko-KR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myCar.getNumTier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()+"</a:t>
            </a:r>
            <a:r>
              <a:rPr lang="ko-KR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개 입니다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.");</a:t>
            </a:r>
            <a:endParaRPr lang="ko-KR" altLang="ko-KR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6465662" y="5368988"/>
            <a:ext cx="5410536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bg1"/>
                </a:solidFill>
              </a:rPr>
              <a:t>[</a:t>
            </a:r>
            <a:r>
              <a:rPr lang="ko-KR" altLang="en-US" dirty="0">
                <a:solidFill>
                  <a:schemeClr val="bg1"/>
                </a:solidFill>
              </a:rPr>
              <a:t>결과</a:t>
            </a:r>
            <a:r>
              <a:rPr lang="en-US" altLang="ko-KR" dirty="0">
                <a:solidFill>
                  <a:schemeClr val="bg1"/>
                </a:solidFill>
              </a:rPr>
              <a:t>]</a:t>
            </a:r>
          </a:p>
          <a:p>
            <a:r>
              <a:rPr lang="ko-KR" altLang="en-US" dirty="0" err="1">
                <a:solidFill>
                  <a:schemeClr val="bg1"/>
                </a:solidFill>
              </a:rPr>
              <a:t>해피카의</a:t>
            </a:r>
            <a:r>
              <a:rPr lang="ko-KR" altLang="en-US" dirty="0">
                <a:solidFill>
                  <a:schemeClr val="bg1"/>
                </a:solidFill>
              </a:rPr>
              <a:t> 타이어 개수는 </a:t>
            </a:r>
            <a:r>
              <a:rPr lang="en-US" altLang="ko-KR" dirty="0">
                <a:solidFill>
                  <a:schemeClr val="bg1"/>
                </a:solidFill>
              </a:rPr>
              <a:t>4</a:t>
            </a:r>
            <a:r>
              <a:rPr lang="ko-KR" altLang="en-US" dirty="0">
                <a:solidFill>
                  <a:schemeClr val="bg1"/>
                </a:solidFill>
              </a:rPr>
              <a:t>개 입니다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7"/>
          </p:nvPr>
        </p:nvSpPr>
        <p:spPr>
          <a:xfrm>
            <a:off x="14624050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altLang="ko-KR" smtClean="0"/>
              <a:pPr/>
              <a:t>78</a:t>
            </a:fld>
            <a:endParaRPr lang="ko-KR" altLang="en-US"/>
          </a:p>
        </p:txBody>
      </p:sp>
      <p:sp>
        <p:nvSpPr>
          <p:cNvPr id="11" name="슬라이드 번호 개체 틀 5"/>
          <p:cNvSpPr txBox="1">
            <a:spLocks/>
          </p:cNvSpPr>
          <p:nvPr/>
        </p:nvSpPr>
        <p:spPr>
          <a:xfrm>
            <a:off x="8626964" y="6500301"/>
            <a:ext cx="2803963" cy="1680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altLang="ko-KR" sz="1092">
                <a:solidFill>
                  <a:schemeClr val="bg1"/>
                </a:solidFill>
              </a:rPr>
              <a:pPr/>
              <a:t>78</a:t>
            </a:fld>
            <a:endParaRPr lang="ko-KR" altLang="en-US" sz="1092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678708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FB3B73-6A37-4E20-9EC2-8BD8A34C23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667" y="365125"/>
            <a:ext cx="10515600" cy="969689"/>
          </a:xfrm>
        </p:spPr>
        <p:txBody>
          <a:bodyPr/>
          <a:lstStyle/>
          <a:p>
            <a:r>
              <a:rPr lang="ko-KR" altLang="en-US" dirty="0"/>
              <a:t>클래스 </a:t>
            </a:r>
            <a:r>
              <a:rPr lang="en-US" altLang="ko-KR" dirty="0"/>
              <a:t>: </a:t>
            </a:r>
            <a:r>
              <a:rPr lang="en-US" altLang="ko-KR" dirty="0" err="1"/>
              <a:t>person.ts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A13DCBE-F1AC-4A38-98F2-F6A20F432D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3490"/>
            <a:ext cx="5037667" cy="466347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ko-KR" b="1" dirty="0"/>
              <a:t>class Person{</a:t>
            </a:r>
          </a:p>
          <a:p>
            <a:pPr marL="457200" lvl="1" indent="0">
              <a:buNone/>
            </a:pPr>
            <a:r>
              <a:rPr lang="en-US" altLang="ko-KR" b="1" dirty="0"/>
              <a:t>name : string;</a:t>
            </a:r>
          </a:p>
          <a:p>
            <a:pPr marL="457200" lvl="1" indent="0">
              <a:buNone/>
            </a:pPr>
            <a:r>
              <a:rPr lang="en-US" altLang="ko-KR" b="1" dirty="0"/>
              <a:t>age : number;</a:t>
            </a:r>
          </a:p>
          <a:p>
            <a:pPr marL="457200" lvl="1" indent="0">
              <a:buNone/>
            </a:pPr>
            <a:r>
              <a:rPr lang="en-US" altLang="ko-KR" b="1" dirty="0"/>
              <a:t>phone: string;</a:t>
            </a:r>
          </a:p>
          <a:p>
            <a:pPr marL="457200" lvl="1" indent="0">
              <a:buNone/>
            </a:pPr>
            <a:r>
              <a:rPr lang="en-US" altLang="ko-KR" b="1" dirty="0"/>
              <a:t>email: string;</a:t>
            </a:r>
            <a:br>
              <a:rPr lang="en-US" altLang="ko-KR" b="1" dirty="0"/>
            </a:br>
            <a:r>
              <a:rPr lang="en-US" altLang="ko-KR" b="1" dirty="0"/>
              <a:t>constructor(</a:t>
            </a:r>
            <a:r>
              <a:rPr lang="en-US" altLang="ko-KR" b="1" dirty="0" err="1"/>
              <a:t>name:string</a:t>
            </a:r>
            <a:r>
              <a:rPr lang="en-US" altLang="ko-KR" b="1" dirty="0"/>
              <a:t>, </a:t>
            </a:r>
            <a:r>
              <a:rPr lang="en-US" altLang="ko-KR" b="1" dirty="0" err="1"/>
              <a:t>age:number</a:t>
            </a:r>
            <a:r>
              <a:rPr lang="en-US" altLang="ko-KR" b="1" dirty="0"/>
              <a:t>, </a:t>
            </a:r>
            <a:r>
              <a:rPr lang="en-US" altLang="ko-KR" b="1" dirty="0" err="1"/>
              <a:t>phone:string</a:t>
            </a:r>
            <a:r>
              <a:rPr lang="en-US" altLang="ko-KR" b="1" dirty="0"/>
              <a:t>, </a:t>
            </a:r>
            <a:r>
              <a:rPr lang="en-US" altLang="ko-KR" b="1" dirty="0" err="1"/>
              <a:t>email:string</a:t>
            </a:r>
            <a:r>
              <a:rPr lang="en-US" altLang="ko-KR" b="1" dirty="0"/>
              <a:t>){</a:t>
            </a:r>
          </a:p>
          <a:p>
            <a:pPr marL="914400" lvl="2" indent="0">
              <a:buNone/>
            </a:pPr>
            <a:r>
              <a:rPr lang="en-US" altLang="ko-KR" b="1" dirty="0"/>
              <a:t>this.name = name;</a:t>
            </a:r>
          </a:p>
          <a:p>
            <a:pPr marL="914400" lvl="2" indent="0">
              <a:buNone/>
            </a:pPr>
            <a:r>
              <a:rPr lang="en-US" altLang="ko-KR" b="1" dirty="0" err="1"/>
              <a:t>this.age</a:t>
            </a:r>
            <a:r>
              <a:rPr lang="en-US" altLang="ko-KR" b="1" dirty="0"/>
              <a:t> = age;</a:t>
            </a:r>
          </a:p>
          <a:p>
            <a:pPr marL="914400" lvl="2" indent="0">
              <a:buNone/>
            </a:pPr>
            <a:r>
              <a:rPr lang="en-US" altLang="ko-KR" b="1" dirty="0" err="1"/>
              <a:t>this.phone</a:t>
            </a:r>
            <a:r>
              <a:rPr lang="en-US" altLang="ko-KR" b="1" dirty="0"/>
              <a:t> = phone;</a:t>
            </a:r>
          </a:p>
          <a:p>
            <a:pPr marL="914400" lvl="2" indent="0">
              <a:buNone/>
            </a:pPr>
            <a:r>
              <a:rPr lang="en-US" altLang="ko-KR" b="1" dirty="0" err="1"/>
              <a:t>this.email</a:t>
            </a:r>
            <a:r>
              <a:rPr lang="en-US" altLang="ko-KR" b="1" dirty="0"/>
              <a:t> = email;</a:t>
            </a:r>
          </a:p>
          <a:p>
            <a:pPr marL="0" indent="0">
              <a:buNone/>
            </a:pPr>
            <a:r>
              <a:rPr lang="en-US" altLang="ko-KR" b="1" dirty="0"/>
              <a:t>      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0B165D-B765-4E56-808F-7CF07EBBA0C7}"/>
              </a:ext>
            </a:extLst>
          </p:cNvPr>
          <p:cNvSpPr txBox="1"/>
          <p:nvPr/>
        </p:nvSpPr>
        <p:spPr>
          <a:xfrm>
            <a:off x="6316135" y="4976634"/>
            <a:ext cx="3917659" cy="120032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변환및</a:t>
            </a:r>
            <a:r>
              <a:rPr lang="ko-KR" altLang="en-US" dirty="0"/>
              <a:t> 실행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tsc</a:t>
            </a:r>
            <a:r>
              <a:rPr lang="en-US" altLang="ko-KR" dirty="0"/>
              <a:t> person</a:t>
            </a:r>
          </a:p>
          <a:p>
            <a:r>
              <a:rPr lang="en-US" altLang="ko-KR" dirty="0"/>
              <a:t>node person 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B6874D-F10F-41CE-AE60-7BB4C499E3E0}"/>
              </a:ext>
            </a:extLst>
          </p:cNvPr>
          <p:cNvSpPr txBox="1"/>
          <p:nvPr/>
        </p:nvSpPr>
        <p:spPr>
          <a:xfrm>
            <a:off x="6222999" y="1392037"/>
            <a:ext cx="5012268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lang="en-US" altLang="ko-KR" sz="1600" b="1" dirty="0"/>
            </a:br>
            <a:r>
              <a:rPr lang="en-US" altLang="ko-KR" sz="1600" b="1" dirty="0"/>
              <a:t>display(){</a:t>
            </a:r>
          </a:p>
          <a:p>
            <a:pPr lvl="1"/>
            <a:r>
              <a:rPr lang="en-US" altLang="ko-KR" sz="1600" b="1" dirty="0"/>
              <a:t>console.log("</a:t>
            </a:r>
            <a:r>
              <a:rPr lang="ko-KR" altLang="en-US" sz="1600" b="1" dirty="0"/>
              <a:t>이름 </a:t>
            </a:r>
            <a:r>
              <a:rPr lang="en-US" altLang="ko-KR" sz="1600" b="1" dirty="0"/>
              <a:t>: ", this.name);</a:t>
            </a:r>
          </a:p>
          <a:p>
            <a:pPr lvl="1"/>
            <a:r>
              <a:rPr lang="en-US" altLang="ko-KR" sz="1600" b="1" dirty="0"/>
              <a:t>console.log("</a:t>
            </a:r>
            <a:r>
              <a:rPr lang="ko-KR" altLang="en-US" sz="1600" b="1" dirty="0"/>
              <a:t>나이 </a:t>
            </a:r>
            <a:r>
              <a:rPr lang="en-US" altLang="ko-KR" sz="1600" b="1" dirty="0"/>
              <a:t>: ", </a:t>
            </a:r>
            <a:r>
              <a:rPr lang="en-US" altLang="ko-KR" sz="1600" b="1" dirty="0" err="1"/>
              <a:t>this.age</a:t>
            </a:r>
            <a:r>
              <a:rPr lang="en-US" altLang="ko-KR" sz="1600" b="1" dirty="0"/>
              <a:t>);</a:t>
            </a:r>
          </a:p>
          <a:p>
            <a:pPr lvl="1"/>
            <a:r>
              <a:rPr lang="en-US" altLang="ko-KR" sz="1600" b="1" dirty="0"/>
              <a:t>console.log("</a:t>
            </a:r>
            <a:r>
              <a:rPr lang="ko-KR" altLang="en-US" sz="1600" b="1" dirty="0"/>
              <a:t>전화 </a:t>
            </a:r>
            <a:r>
              <a:rPr lang="en-US" altLang="ko-KR" sz="1600" b="1" dirty="0"/>
              <a:t>: ", </a:t>
            </a:r>
            <a:r>
              <a:rPr lang="en-US" altLang="ko-KR" sz="1600" b="1" dirty="0" err="1"/>
              <a:t>this.phone</a:t>
            </a:r>
            <a:r>
              <a:rPr lang="en-US" altLang="ko-KR" sz="1600" b="1" dirty="0"/>
              <a:t>);</a:t>
            </a:r>
          </a:p>
          <a:p>
            <a:pPr lvl="1"/>
            <a:r>
              <a:rPr lang="en-US" altLang="ko-KR" sz="1600" b="1" dirty="0"/>
              <a:t>console.log("</a:t>
            </a:r>
            <a:r>
              <a:rPr lang="ko-KR" altLang="en-US" sz="1600" b="1" dirty="0"/>
              <a:t>이메일 </a:t>
            </a:r>
            <a:r>
              <a:rPr lang="en-US" altLang="ko-KR" sz="1600" b="1" dirty="0"/>
              <a:t>: ", </a:t>
            </a:r>
            <a:r>
              <a:rPr lang="en-US" altLang="ko-KR" sz="1600" b="1" dirty="0" err="1"/>
              <a:t>this.email</a:t>
            </a:r>
            <a:r>
              <a:rPr lang="en-US" altLang="ko-KR" sz="1600" b="1" dirty="0"/>
              <a:t>);</a:t>
            </a:r>
          </a:p>
          <a:p>
            <a:pPr lvl="1"/>
            <a:r>
              <a:rPr lang="en-US" altLang="ko-KR" sz="1600" b="1" dirty="0"/>
              <a:t>}</a:t>
            </a:r>
          </a:p>
          <a:p>
            <a:r>
              <a:rPr lang="en-US" altLang="ko-KR" sz="1600" b="1" dirty="0"/>
              <a:t>}</a:t>
            </a:r>
            <a:br>
              <a:rPr lang="en-US" altLang="ko-KR" sz="1600" b="1" dirty="0"/>
            </a:br>
            <a:r>
              <a:rPr lang="en-US" altLang="ko-KR" sz="1600" b="1" dirty="0"/>
              <a:t>let p1 = new Person("</a:t>
            </a:r>
            <a:r>
              <a:rPr lang="ko-KR" altLang="en-US" sz="1600" b="1" dirty="0"/>
              <a:t>강감찬</a:t>
            </a:r>
            <a:r>
              <a:rPr lang="en-US" altLang="ko-KR" sz="1600" b="1" dirty="0"/>
              <a:t>", 23, "010-0000-0000", "kang@hanmail.net");</a:t>
            </a:r>
          </a:p>
          <a:p>
            <a:r>
              <a:rPr lang="en-US" altLang="ko-KR" sz="1600" b="1" dirty="0"/>
              <a:t>p1.name="</a:t>
            </a:r>
            <a:r>
              <a:rPr lang="ko-KR" altLang="en-US" sz="1600" b="1" dirty="0"/>
              <a:t>홍길동</a:t>
            </a:r>
            <a:r>
              <a:rPr lang="en-US" altLang="ko-KR" sz="1600" b="1" dirty="0"/>
              <a:t>";</a:t>
            </a:r>
          </a:p>
          <a:p>
            <a:r>
              <a:rPr lang="en-US" altLang="ko-KR" sz="1600" b="1" dirty="0"/>
              <a:t>p1.display();</a:t>
            </a:r>
            <a:endParaRPr lang="ko-KR" altLang="en-US" sz="1600" dirty="0"/>
          </a:p>
          <a:p>
            <a:endParaRPr lang="ko-KR" altLang="en-US" sz="1600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3CEC658-B6A2-490A-8411-D4B193D1CB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19812-4546-4238-9E4C-3C8554596443}" type="slidenum">
              <a:rPr lang="ko-KR" altLang="en-US" smtClean="0"/>
              <a:t>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06611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제목 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767389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txBody>
          <a:bodyPr/>
          <a:lstStyle>
            <a:lvl1pPr>
              <a:defRPr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rPr dirty="0" err="1"/>
              <a:t>TypeScript의</a:t>
            </a:r>
            <a:r>
              <a:rPr dirty="0"/>
              <a:t> </a:t>
            </a:r>
            <a:r>
              <a:rPr dirty="0" err="1"/>
              <a:t>역사</a:t>
            </a:r>
            <a:endParaRPr dirty="0"/>
          </a:p>
        </p:txBody>
      </p:sp>
      <p:sp>
        <p:nvSpPr>
          <p:cNvPr id="254" name="내용 개체 틀 1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 fontScale="77500" lnSpcReduction="20000"/>
          </a:bodyPr>
          <a:lstStyle/>
          <a:p>
            <a:pPr marL="197258" indent="-197258" defTabSz="554785">
              <a:lnSpc>
                <a:spcPct val="150000"/>
              </a:lnSpc>
              <a:spcBef>
                <a:spcPts val="0"/>
              </a:spcBef>
              <a:buChar char=""/>
              <a:defRPr sz="3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2012년 10월 첫 타입스크립트 버전 0.8 발표</a:t>
            </a:r>
          </a:p>
          <a:p>
            <a:pPr marL="197258" indent="-197258" defTabSz="554785">
              <a:lnSpc>
                <a:spcPct val="150000"/>
              </a:lnSpc>
              <a:spcBef>
                <a:spcPts val="0"/>
              </a:spcBef>
              <a:buChar char=""/>
              <a:defRPr sz="3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2013년 6월 18일 타입스크립트 버전 0.9 발표</a:t>
            </a:r>
          </a:p>
          <a:p>
            <a:pPr marL="197258" indent="-197258" defTabSz="554785">
              <a:lnSpc>
                <a:spcPct val="150000"/>
              </a:lnSpc>
              <a:spcBef>
                <a:spcPts val="0"/>
              </a:spcBef>
              <a:buChar char=""/>
              <a:defRPr sz="3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2014년 2월 25일 Visual Studio 2013 빌트인 지원</a:t>
            </a:r>
          </a:p>
          <a:p>
            <a:pPr marL="197258" indent="-197258" defTabSz="554785">
              <a:lnSpc>
                <a:spcPct val="150000"/>
              </a:lnSpc>
              <a:spcBef>
                <a:spcPts val="0"/>
              </a:spcBef>
              <a:buChar char=""/>
              <a:defRPr sz="3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2014년 4월 2일 타입스크립트 1.0 발표</a:t>
            </a:r>
          </a:p>
          <a:p>
            <a:pPr marL="197258" indent="-197258" defTabSz="554785">
              <a:lnSpc>
                <a:spcPct val="150000"/>
              </a:lnSpc>
              <a:spcBef>
                <a:spcPts val="0"/>
              </a:spcBef>
              <a:buChar char=""/>
              <a:defRPr sz="3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2014년 7월 타입스크립트 컴파일러 발표, Github 이전</a:t>
            </a:r>
          </a:p>
          <a:p>
            <a:pPr marL="197258" indent="-197258" defTabSz="554785">
              <a:lnSpc>
                <a:spcPct val="150000"/>
              </a:lnSpc>
              <a:spcBef>
                <a:spcPts val="0"/>
              </a:spcBef>
              <a:buChar char=""/>
              <a:defRPr sz="3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2016년 5월 타입스크립트 2.0 발표</a:t>
            </a:r>
          </a:p>
          <a:p>
            <a:pPr marL="197258" indent="-197258" defTabSz="554785">
              <a:lnSpc>
                <a:spcPct val="150000"/>
              </a:lnSpc>
              <a:spcBef>
                <a:spcPts val="0"/>
              </a:spcBef>
              <a:buChar char=""/>
              <a:defRPr sz="3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2017년 타입스크립트 2.3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A203A34-FAFF-45B3-BE09-21B1F5A08AE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ko-KR" smtClean="0"/>
              <a:t>8</a:t>
            </a:fld>
            <a:endParaRPr lang="ko-KR" altLang="en-US"/>
          </a:p>
        </p:txBody>
      </p:sp>
    </p:spTree>
  </p:cSld>
  <p:clrMapOvr>
    <a:masterClrMapping/>
  </p:clrMapOvr>
  <p:transition spd="med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BFE989-344C-43D0-B99A-94BCEBF7D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접근제한자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2BBE5FF-F25E-46C6-BD47-2F16D66054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typescript</a:t>
            </a:r>
            <a:r>
              <a:rPr lang="ko-KR" altLang="en-US" dirty="0"/>
              <a:t>에서도 접근제한자가 있으나</a:t>
            </a:r>
            <a:r>
              <a:rPr lang="en-US" altLang="ko-KR" dirty="0"/>
              <a:t>, </a:t>
            </a:r>
            <a:r>
              <a:rPr lang="ko-KR" altLang="en-US" dirty="0"/>
              <a:t>특별히 </a:t>
            </a:r>
            <a:r>
              <a:rPr lang="ko-KR" altLang="en-US" dirty="0" err="1"/>
              <a:t>지정안하면</a:t>
            </a:r>
            <a:r>
              <a:rPr lang="ko-KR" altLang="en-US" dirty="0"/>
              <a:t> </a:t>
            </a:r>
            <a:r>
              <a:rPr lang="en-US" altLang="ko-KR" dirty="0"/>
              <a:t>public </a:t>
            </a:r>
            <a:r>
              <a:rPr lang="ko-KR" altLang="en-US" dirty="0"/>
              <a:t>이다 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public :  </a:t>
            </a:r>
            <a:r>
              <a:rPr lang="ko-KR" altLang="en-US" dirty="0" err="1"/>
              <a:t>누구자</a:t>
            </a:r>
            <a:r>
              <a:rPr lang="ko-KR" altLang="en-US" dirty="0"/>
              <a:t> 접근 가능</a:t>
            </a:r>
            <a:endParaRPr lang="en-US" altLang="ko-KR" dirty="0"/>
          </a:p>
          <a:p>
            <a:r>
              <a:rPr lang="en-US" altLang="ko-KR" dirty="0"/>
              <a:t>protected : </a:t>
            </a:r>
            <a:r>
              <a:rPr lang="ko-KR" altLang="en-US" dirty="0"/>
              <a:t>상속관계에서는 </a:t>
            </a:r>
            <a:r>
              <a:rPr lang="en-US" altLang="ko-KR" dirty="0"/>
              <a:t>public, </a:t>
            </a:r>
            <a:r>
              <a:rPr lang="ko-KR" altLang="en-US" dirty="0"/>
              <a:t>외부에서는 접근 불가</a:t>
            </a:r>
            <a:endParaRPr lang="en-US" altLang="ko-KR" dirty="0"/>
          </a:p>
          <a:p>
            <a:r>
              <a:rPr lang="en-US" altLang="ko-KR" dirty="0"/>
              <a:t>private : </a:t>
            </a:r>
            <a:r>
              <a:rPr lang="ko-KR" altLang="en-US" dirty="0"/>
              <a:t>외부에서 접근 불가 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59B5928-DD4E-48B3-A2F7-B15D6E638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19812-4546-4238-9E4C-3C8554596443}" type="slidenum">
              <a:rPr lang="ko-KR" altLang="en-US" smtClean="0"/>
              <a:t>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803622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760584" y="365125"/>
            <a:ext cx="10804864" cy="969689"/>
          </a:xfrm>
        </p:spPr>
        <p:txBody>
          <a:bodyPr/>
          <a:lstStyle/>
          <a:p>
            <a:r>
              <a:rPr lang="en-US" altLang="ko-KR" dirty="0"/>
              <a:t>TypeScript : </a:t>
            </a:r>
            <a:r>
              <a:rPr lang="ko-KR" altLang="en-US" dirty="0"/>
              <a:t>상속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type="body" idx="1"/>
          </p:nvPr>
        </p:nvSpPr>
        <p:spPr>
          <a:xfrm>
            <a:off x="900713" y="1427891"/>
            <a:ext cx="10390574" cy="503917"/>
          </a:xfrm>
        </p:spPr>
        <p:txBody>
          <a:bodyPr/>
          <a:lstStyle/>
          <a:p>
            <a:r>
              <a:rPr lang="en-US" altLang="ko-KR" dirty="0"/>
              <a:t>extends </a:t>
            </a:r>
            <a:r>
              <a:rPr lang="ko-KR" altLang="en-US" dirty="0"/>
              <a:t>키워드를 이용하여 부모 클래스를 상속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760584" y="2041956"/>
            <a:ext cx="5226868" cy="413184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altLang="ko-KR" sz="14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class </a:t>
            </a:r>
            <a:r>
              <a:rPr lang="en-US" altLang="ko-KR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HappyCar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 {</a:t>
            </a:r>
            <a:endParaRPr lang="ko-KR" altLang="ko-KR" sz="14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numTier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: number;</a:t>
            </a:r>
            <a:endParaRPr lang="ko-KR" altLang="ko-KR" sz="14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carName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: string;</a:t>
            </a:r>
            <a:endParaRPr lang="ko-KR" altLang="ko-KR" sz="14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    speed: number;</a:t>
            </a:r>
            <a:endParaRPr lang="ko-KR" altLang="ko-KR" sz="14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    </a:t>
            </a:r>
            <a:endParaRPr lang="ko-KR" altLang="ko-KR" sz="14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    constructor(</a:t>
            </a:r>
            <a:r>
              <a:rPr lang="en-US" altLang="ko-KR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carName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: string, </a:t>
            </a:r>
            <a:r>
              <a:rPr lang="en-US" altLang="ko-KR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numTier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: number){</a:t>
            </a:r>
            <a:endParaRPr lang="ko-KR" altLang="ko-KR" sz="14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this.carName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carName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;</a:t>
            </a:r>
            <a:endParaRPr lang="ko-KR" altLang="ko-KR" sz="14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this.numTier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numTier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;</a:t>
            </a:r>
            <a:endParaRPr lang="ko-KR" altLang="ko-KR" sz="14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    }</a:t>
            </a:r>
            <a:endParaRPr lang="ko-KR" altLang="ko-KR" sz="14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    </a:t>
            </a:r>
            <a:endParaRPr lang="ko-KR" altLang="ko-KR" sz="14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setSpeed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speed:number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){</a:t>
            </a:r>
            <a:endParaRPr lang="ko-KR" altLang="ko-KR" sz="14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this.speed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=speed;</a:t>
            </a:r>
            <a:endParaRPr lang="ko-KR" altLang="ko-KR" sz="14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    }</a:t>
            </a:r>
            <a:endParaRPr lang="ko-KR" altLang="ko-KR" sz="14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 </a:t>
            </a:r>
            <a:endParaRPr lang="ko-KR" altLang="ko-KR" sz="14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getSpeed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(){</a:t>
            </a:r>
            <a:endParaRPr lang="ko-KR" altLang="ko-KR" sz="14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        return </a:t>
            </a:r>
            <a:r>
              <a:rPr lang="en-US" altLang="ko-KR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this.speed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;</a:t>
            </a:r>
            <a:endParaRPr lang="ko-KR" altLang="ko-KR" sz="14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    }</a:t>
            </a:r>
            <a:endParaRPr lang="ko-KR" altLang="ko-KR" sz="14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}</a:t>
            </a:r>
            <a:endParaRPr lang="ko-KR" altLang="ko-KR" sz="14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6288143" y="2024885"/>
            <a:ext cx="5277305" cy="413184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altLang="ko-KR" sz="14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class bus extends </a:t>
            </a:r>
            <a:r>
              <a:rPr lang="en-US" altLang="ko-KR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HappyCar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 {</a:t>
            </a:r>
            <a:endParaRPr lang="ko-KR" altLang="ko-KR" sz="14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    constructor(</a:t>
            </a:r>
            <a:r>
              <a:rPr lang="en-US" altLang="ko-KR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carName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: string, </a:t>
            </a:r>
            <a:r>
              <a:rPr lang="en-US" altLang="ko-KR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numTier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: number) { </a:t>
            </a:r>
          </a:p>
          <a:p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        super(</a:t>
            </a:r>
            <a:r>
              <a:rPr lang="en-US" altLang="ko-KR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carName,numTier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); </a:t>
            </a:r>
          </a:p>
          <a:p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    }</a:t>
            </a:r>
            <a:endParaRPr lang="ko-KR" altLang="ko-KR" sz="14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setSpeed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(speed = 0) {</a:t>
            </a:r>
            <a:endParaRPr lang="ko-KR" altLang="ko-KR" sz="14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super.setSpeed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(speed);</a:t>
            </a:r>
            <a:endParaRPr lang="ko-KR" altLang="ko-KR" sz="14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    }</a:t>
            </a:r>
            <a:endParaRPr lang="ko-KR" altLang="ko-KR" sz="14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}</a:t>
            </a:r>
            <a:endParaRPr lang="ko-KR" altLang="ko-KR" sz="14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 </a:t>
            </a:r>
            <a:endParaRPr lang="ko-KR" altLang="ko-KR" sz="14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class truck extends </a:t>
            </a:r>
            <a:r>
              <a:rPr lang="en-US" altLang="ko-KR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HappyCar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 {</a:t>
            </a:r>
            <a:endParaRPr lang="ko-KR" altLang="ko-KR" sz="14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    constructor(</a:t>
            </a:r>
            <a:r>
              <a:rPr lang="en-US" altLang="ko-KR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carName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: string, </a:t>
            </a:r>
            <a:r>
              <a:rPr lang="en-US" altLang="ko-KR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numTier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: number) { </a:t>
            </a:r>
          </a:p>
          <a:p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        super(</a:t>
            </a:r>
            <a:r>
              <a:rPr lang="en-US" altLang="ko-KR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carName,numTier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); </a:t>
            </a:r>
          </a:p>
          <a:p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    }</a:t>
            </a:r>
            <a:endParaRPr lang="ko-KR" altLang="ko-KR" sz="14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setSpeed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(speed = 0) {</a:t>
            </a:r>
            <a:endParaRPr lang="ko-KR" altLang="ko-KR" sz="14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super.setSpeed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(speed);</a:t>
            </a:r>
            <a:endParaRPr lang="ko-KR" altLang="ko-KR" sz="14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    }</a:t>
            </a:r>
            <a:endParaRPr lang="ko-KR" altLang="ko-KR" sz="14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}</a:t>
            </a:r>
            <a:endParaRPr lang="ko-KR" altLang="ko-KR" sz="14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7"/>
          </p:nvPr>
        </p:nvSpPr>
        <p:spPr>
          <a:xfrm>
            <a:off x="14624050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altLang="ko-KR" smtClean="0"/>
              <a:pPr/>
              <a:t>81</a:t>
            </a:fld>
            <a:endParaRPr lang="ko-KR" altLang="en-US"/>
          </a:p>
        </p:txBody>
      </p:sp>
      <p:sp>
        <p:nvSpPr>
          <p:cNvPr id="10" name="슬라이드 번호 개체 틀 5"/>
          <p:cNvSpPr txBox="1">
            <a:spLocks/>
          </p:cNvSpPr>
          <p:nvPr/>
        </p:nvSpPr>
        <p:spPr>
          <a:xfrm>
            <a:off x="8626964" y="6500301"/>
            <a:ext cx="2803963" cy="1680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altLang="ko-KR" sz="1092">
                <a:solidFill>
                  <a:schemeClr val="bg1"/>
                </a:solidFill>
              </a:rPr>
              <a:pPr/>
              <a:t>81</a:t>
            </a:fld>
            <a:endParaRPr lang="ko-KR" altLang="en-US" sz="1092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867334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775686" y="180843"/>
            <a:ext cx="10515600" cy="969689"/>
          </a:xfrm>
        </p:spPr>
        <p:txBody>
          <a:bodyPr/>
          <a:lstStyle/>
          <a:p>
            <a:r>
              <a:rPr lang="en-US" altLang="ko-KR" dirty="0"/>
              <a:t>TypeScript : </a:t>
            </a:r>
            <a:r>
              <a:rPr lang="ko-KR" altLang="en-US" dirty="0"/>
              <a:t>상속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917786" y="1342239"/>
            <a:ext cx="10390574" cy="476681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2183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let </a:t>
            </a:r>
            <a:r>
              <a:rPr lang="en-US" altLang="ko-KR" sz="2183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myBus</a:t>
            </a:r>
            <a:r>
              <a:rPr lang="en-US" altLang="ko-KR" sz="2183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 = new bus("myBus",6);</a:t>
            </a:r>
            <a:endParaRPr lang="ko-KR" altLang="ko-KR" sz="2183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altLang="ko-KR" sz="2183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let </a:t>
            </a:r>
            <a:r>
              <a:rPr lang="en-US" altLang="ko-KR" sz="2183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myTruck</a:t>
            </a:r>
            <a:r>
              <a:rPr lang="en-US" altLang="ko-KR" sz="2183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: </a:t>
            </a:r>
            <a:r>
              <a:rPr lang="en-US" altLang="ko-KR" sz="2183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HappyCar</a:t>
            </a:r>
            <a:r>
              <a:rPr lang="en-US" altLang="ko-KR" sz="2183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 = new truck("myTruck",10);</a:t>
            </a:r>
            <a:endParaRPr lang="ko-KR" altLang="ko-KR" sz="2183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altLang="ko-KR" sz="2183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 </a:t>
            </a:r>
            <a:endParaRPr lang="ko-KR" altLang="ko-KR" sz="2183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altLang="ko-KR" sz="2183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myBus.setSpeed</a:t>
            </a:r>
            <a:r>
              <a:rPr lang="en-US" altLang="ko-KR" sz="2183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(100);</a:t>
            </a:r>
            <a:endParaRPr lang="ko-KR" altLang="ko-KR" sz="2183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altLang="ko-KR" sz="2183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myTruck.setSpeed</a:t>
            </a:r>
            <a:r>
              <a:rPr lang="en-US" altLang="ko-KR" sz="2183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(120);</a:t>
            </a:r>
            <a:endParaRPr lang="ko-KR" altLang="ko-KR" sz="2183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altLang="ko-KR" sz="2183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console.log("</a:t>
            </a:r>
            <a:r>
              <a:rPr lang="ko-KR" altLang="ko-KR" sz="2183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현재 버스속도</a:t>
            </a:r>
            <a:r>
              <a:rPr lang="en-US" altLang="ko-KR" sz="2183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 : "+</a:t>
            </a:r>
            <a:r>
              <a:rPr lang="en-US" altLang="ko-KR" sz="2183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myBus.getSpeed</a:t>
            </a:r>
            <a:r>
              <a:rPr lang="en-US" altLang="ko-KR" sz="2183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());</a:t>
            </a:r>
            <a:endParaRPr lang="ko-KR" altLang="ko-KR" sz="2183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altLang="ko-KR" sz="2183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console.log("</a:t>
            </a:r>
            <a:r>
              <a:rPr lang="ko-KR" altLang="ko-KR" sz="2183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현재 트럭속도</a:t>
            </a:r>
            <a:r>
              <a:rPr lang="en-US" altLang="ko-KR" sz="2183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 : "+</a:t>
            </a:r>
            <a:r>
              <a:rPr lang="en-US" altLang="ko-KR" sz="2183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myTruck.getSpeed</a:t>
            </a:r>
            <a:r>
              <a:rPr lang="en-US" altLang="ko-KR" sz="2183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());</a:t>
            </a:r>
            <a:endParaRPr lang="ko-KR" altLang="ko-KR" sz="2183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917786" y="4868842"/>
            <a:ext cx="10390573" cy="12402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183" dirty="0">
                <a:solidFill>
                  <a:schemeClr val="bg1"/>
                </a:solidFill>
              </a:rPr>
              <a:t>[</a:t>
            </a:r>
            <a:r>
              <a:rPr lang="ko-KR" altLang="en-US" sz="2183" dirty="0">
                <a:solidFill>
                  <a:schemeClr val="bg1"/>
                </a:solidFill>
              </a:rPr>
              <a:t>결과</a:t>
            </a:r>
            <a:r>
              <a:rPr lang="en-US" altLang="ko-KR" sz="2183" dirty="0">
                <a:solidFill>
                  <a:schemeClr val="bg1"/>
                </a:solidFill>
              </a:rPr>
              <a:t>]</a:t>
            </a:r>
          </a:p>
          <a:p>
            <a:r>
              <a:rPr lang="ko-KR" altLang="en-US" sz="2183" dirty="0">
                <a:solidFill>
                  <a:schemeClr val="bg1"/>
                </a:solidFill>
              </a:rPr>
              <a:t>현재 버스속도 </a:t>
            </a:r>
            <a:r>
              <a:rPr lang="en-US" altLang="ko-KR" sz="2183" dirty="0">
                <a:solidFill>
                  <a:schemeClr val="bg1"/>
                </a:solidFill>
              </a:rPr>
              <a:t>: 100</a:t>
            </a:r>
          </a:p>
          <a:p>
            <a:r>
              <a:rPr lang="ko-KR" altLang="en-US" sz="2183" dirty="0">
                <a:solidFill>
                  <a:schemeClr val="bg1"/>
                </a:solidFill>
              </a:rPr>
              <a:t>현재 트럭속도 </a:t>
            </a:r>
            <a:r>
              <a:rPr lang="en-US" altLang="ko-KR" sz="2183" dirty="0">
                <a:solidFill>
                  <a:schemeClr val="bg1"/>
                </a:solidFill>
              </a:rPr>
              <a:t>: 120</a:t>
            </a:r>
            <a:endParaRPr lang="ko-KR" altLang="en-US" sz="2183" dirty="0">
              <a:solidFill>
                <a:schemeClr val="bg1"/>
              </a:solidFill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7"/>
          </p:nvPr>
        </p:nvSpPr>
        <p:spPr>
          <a:xfrm>
            <a:off x="14624050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altLang="ko-KR" smtClean="0"/>
              <a:pPr/>
              <a:t>82</a:t>
            </a:fld>
            <a:endParaRPr lang="ko-KR" altLang="en-US"/>
          </a:p>
        </p:txBody>
      </p:sp>
      <p:sp>
        <p:nvSpPr>
          <p:cNvPr id="10" name="슬라이드 번호 개체 틀 5"/>
          <p:cNvSpPr txBox="1">
            <a:spLocks/>
          </p:cNvSpPr>
          <p:nvPr/>
        </p:nvSpPr>
        <p:spPr>
          <a:xfrm>
            <a:off x="8626964" y="6500301"/>
            <a:ext cx="2803963" cy="1680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altLang="ko-KR" sz="1092">
                <a:solidFill>
                  <a:schemeClr val="bg1"/>
                </a:solidFill>
              </a:rPr>
              <a:pPr/>
              <a:t>82</a:t>
            </a:fld>
            <a:endParaRPr lang="ko-KR" altLang="en-US" sz="1092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714123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87EFC9-E13F-40A2-80FA-F6FA906BEB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인터페이스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891720B-2543-4774-9126-F5926D6FF9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3490"/>
            <a:ext cx="5327708" cy="4663473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b="1" dirty="0"/>
              <a:t>interface </a:t>
            </a:r>
            <a:r>
              <a:rPr lang="en-US" altLang="ko-KR" b="1" dirty="0" err="1"/>
              <a:t>MyInterface</a:t>
            </a:r>
            <a:r>
              <a:rPr lang="en-US" altLang="ko-KR" b="1" dirty="0"/>
              <a:t> {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b="1" dirty="0"/>
              <a:t>   id: string;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b="1" dirty="0"/>
              <a:t>   </a:t>
            </a:r>
            <a:r>
              <a:rPr lang="en-US" altLang="ko-KR" b="1" dirty="0" err="1"/>
              <a:t>title:string</a:t>
            </a:r>
            <a:r>
              <a:rPr lang="en-US" altLang="ko-KR" b="1" dirty="0"/>
              <a:t>;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b="1" dirty="0"/>
              <a:t>   </a:t>
            </a:r>
            <a:r>
              <a:rPr lang="en-US" altLang="ko-KR" b="1" dirty="0" err="1"/>
              <a:t>contents:string</a:t>
            </a:r>
            <a:r>
              <a:rPr lang="en-US" altLang="ko-KR" b="1" dirty="0"/>
              <a:t>;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b="1" dirty="0"/>
              <a:t>}</a:t>
            </a:r>
          </a:p>
          <a:p>
            <a:pPr marL="0" indent="0">
              <a:lnSpc>
                <a:spcPct val="120000"/>
              </a:lnSpc>
              <a:buNone/>
            </a:pPr>
            <a:br>
              <a:rPr lang="en-US" altLang="ko-KR" b="1" dirty="0"/>
            </a:br>
            <a:r>
              <a:rPr lang="en-US" altLang="ko-KR" b="1" dirty="0"/>
              <a:t>//interface </a:t>
            </a:r>
            <a:r>
              <a:rPr lang="ko-KR" altLang="en-US" b="1" dirty="0"/>
              <a:t>타입을 함수의 매개변수로 전달한다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b="1" dirty="0"/>
              <a:t>function </a:t>
            </a:r>
            <a:r>
              <a:rPr lang="en-US" altLang="ko-KR" b="1" dirty="0" err="1"/>
              <a:t>printLabel</a:t>
            </a:r>
            <a:r>
              <a:rPr lang="en-US" altLang="ko-KR" b="1" dirty="0"/>
              <a:t>(</a:t>
            </a:r>
            <a:r>
              <a:rPr lang="en-US" altLang="ko-KR" b="1" dirty="0" err="1"/>
              <a:t>paramObj</a:t>
            </a:r>
            <a:r>
              <a:rPr lang="en-US" altLang="ko-KR" b="1" dirty="0"/>
              <a:t>: </a:t>
            </a:r>
            <a:r>
              <a:rPr lang="en-US" altLang="ko-KR" b="1" dirty="0" err="1"/>
              <a:t>MyInterface</a:t>
            </a:r>
            <a:r>
              <a:rPr lang="en-US" altLang="ko-KR" b="1" dirty="0"/>
              <a:t>) {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b="1" dirty="0"/>
              <a:t>   console.log(paramObj.id);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b="1" dirty="0"/>
              <a:t>   console.log(</a:t>
            </a:r>
            <a:r>
              <a:rPr lang="en-US" altLang="ko-KR" b="1" dirty="0" err="1"/>
              <a:t>paramObj.title</a:t>
            </a:r>
            <a:r>
              <a:rPr lang="en-US" altLang="ko-KR" b="1" dirty="0"/>
              <a:t>);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b="1" dirty="0"/>
              <a:t>   console.log(</a:t>
            </a:r>
            <a:r>
              <a:rPr lang="en-US" altLang="ko-KR" b="1" dirty="0" err="1"/>
              <a:t>paramObj.contents</a:t>
            </a:r>
            <a:r>
              <a:rPr lang="en-US" altLang="ko-KR" b="1" dirty="0"/>
              <a:t>);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b="1" dirty="0"/>
              <a:t>}</a:t>
            </a:r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4537FE-772F-4B8A-9BED-1AE80046A6B8}"/>
              </a:ext>
            </a:extLst>
          </p:cNvPr>
          <p:cNvSpPr txBox="1"/>
          <p:nvPr/>
        </p:nvSpPr>
        <p:spPr>
          <a:xfrm>
            <a:off x="6165908" y="1593908"/>
            <a:ext cx="51878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let </a:t>
            </a:r>
            <a:r>
              <a:rPr lang="en-US" altLang="ko-KR" b="1" dirty="0" err="1"/>
              <a:t>myObj</a:t>
            </a:r>
            <a:r>
              <a:rPr lang="en-US" altLang="ko-KR" b="1" dirty="0"/>
              <a:t> = {size: 10, id:"1", title: "</a:t>
            </a:r>
            <a:r>
              <a:rPr lang="ko-KR" altLang="en-US" b="1" dirty="0"/>
              <a:t>제목</a:t>
            </a:r>
            <a:r>
              <a:rPr lang="en-US" altLang="ko-KR" b="1" dirty="0"/>
              <a:t>1", </a:t>
            </a:r>
          </a:p>
          <a:p>
            <a:r>
              <a:rPr lang="en-US" altLang="ko-KR" b="1" dirty="0"/>
              <a:t>                   contents:"</a:t>
            </a:r>
            <a:r>
              <a:rPr lang="ko-KR" altLang="en-US" b="1" dirty="0"/>
              <a:t>내용</a:t>
            </a:r>
            <a:r>
              <a:rPr lang="en-US" altLang="ko-KR" b="1" dirty="0"/>
              <a:t>"};</a:t>
            </a:r>
          </a:p>
          <a:p>
            <a:r>
              <a:rPr lang="en-US" altLang="ko-KR" b="1" dirty="0" err="1"/>
              <a:t>printLabel</a:t>
            </a:r>
            <a:r>
              <a:rPr lang="en-US" altLang="ko-KR" b="1" dirty="0"/>
              <a:t>(</a:t>
            </a:r>
            <a:r>
              <a:rPr lang="en-US" altLang="ko-KR" b="1" dirty="0" err="1"/>
              <a:t>myObj</a:t>
            </a:r>
            <a:r>
              <a:rPr lang="en-US" altLang="ko-KR" b="1" dirty="0"/>
              <a:t>);</a:t>
            </a:r>
          </a:p>
          <a:p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61C231E-E799-45DA-98E1-F05C10DC09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19812-4546-4238-9E4C-3C8554596443}" type="slidenum">
              <a:rPr lang="ko-KR" altLang="en-US" smtClean="0"/>
              <a:t>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647793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TypeScript : </a:t>
            </a:r>
            <a:r>
              <a:rPr lang="ko-KR" altLang="en-US" dirty="0"/>
              <a:t>인터페이스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type="body" idx="1"/>
          </p:nvPr>
        </p:nvSpPr>
        <p:spPr>
          <a:xfrm>
            <a:off x="963226" y="1387629"/>
            <a:ext cx="10390574" cy="503917"/>
          </a:xfrm>
        </p:spPr>
        <p:txBody>
          <a:bodyPr/>
          <a:lstStyle/>
          <a:p>
            <a:r>
              <a:rPr lang="en-US" altLang="ko-KR" dirty="0"/>
              <a:t>Interface</a:t>
            </a:r>
            <a:r>
              <a:rPr lang="ko-KR" altLang="en-US" dirty="0"/>
              <a:t>에 선언된 변수나 </a:t>
            </a:r>
            <a:r>
              <a:rPr lang="ko-KR" altLang="en-US" dirty="0" err="1"/>
              <a:t>메서드에</a:t>
            </a:r>
            <a:r>
              <a:rPr lang="ko-KR" altLang="en-US" dirty="0"/>
              <a:t> 대한 사용을 강제함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869132" y="2065226"/>
            <a:ext cx="5226868" cy="413184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455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interface </a:t>
            </a:r>
            <a:r>
              <a:rPr lang="en-US" altLang="ko-KR" sz="1455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AddressInterface</a:t>
            </a:r>
            <a:r>
              <a:rPr lang="en-US" altLang="ko-KR" sz="1455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 {    </a:t>
            </a:r>
            <a:endParaRPr lang="ko-KR" altLang="ko-KR" sz="1455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altLang="ko-KR" sz="1455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55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addressBookName:string</a:t>
            </a:r>
            <a:r>
              <a:rPr lang="en-US" altLang="ko-KR" sz="1455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;</a:t>
            </a:r>
            <a:endParaRPr lang="ko-KR" altLang="ko-KR" sz="1455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altLang="ko-KR" sz="1455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55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setBookName</a:t>
            </a:r>
            <a:r>
              <a:rPr lang="en-US" altLang="ko-KR" sz="1455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55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addressBookName</a:t>
            </a:r>
            <a:r>
              <a:rPr lang="en-US" altLang="ko-KR" sz="1455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: string);</a:t>
            </a:r>
            <a:endParaRPr lang="ko-KR" altLang="ko-KR" sz="1455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altLang="ko-KR" sz="1455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55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getBookName</a:t>
            </a:r>
            <a:r>
              <a:rPr lang="en-US" altLang="ko-KR" sz="1455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();</a:t>
            </a:r>
            <a:endParaRPr lang="ko-KR" altLang="ko-KR" sz="1455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altLang="ko-KR" sz="1455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}</a:t>
            </a:r>
            <a:endParaRPr lang="ko-KR" altLang="ko-KR" sz="1455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altLang="ko-KR" sz="1455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 </a:t>
            </a:r>
            <a:endParaRPr lang="ko-KR" altLang="ko-KR" sz="1455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altLang="ko-KR" sz="1455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class </a:t>
            </a:r>
            <a:r>
              <a:rPr lang="en-US" altLang="ko-KR" sz="1455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AddressBook</a:t>
            </a:r>
            <a:r>
              <a:rPr lang="en-US" altLang="ko-KR" sz="1455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 implements </a:t>
            </a:r>
            <a:r>
              <a:rPr lang="en-US" altLang="ko-KR" sz="1455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AddressInterface</a:t>
            </a:r>
            <a:r>
              <a:rPr lang="en-US" altLang="ko-KR" sz="1455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 {</a:t>
            </a:r>
            <a:endParaRPr lang="ko-KR" altLang="ko-KR" sz="1455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altLang="ko-KR" sz="1455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    </a:t>
            </a:r>
            <a:endParaRPr lang="ko-KR" altLang="ko-KR" sz="1455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altLang="ko-KR" sz="1455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55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addressBookName:string</a:t>
            </a:r>
            <a:r>
              <a:rPr lang="en-US" altLang="ko-KR" sz="1455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;</a:t>
            </a:r>
            <a:endParaRPr lang="ko-KR" altLang="ko-KR" sz="1455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altLang="ko-KR" sz="1455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55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setBookName</a:t>
            </a:r>
            <a:r>
              <a:rPr lang="en-US" altLang="ko-KR" sz="1455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55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addressBookName</a:t>
            </a:r>
            <a:r>
              <a:rPr lang="en-US" altLang="ko-KR" sz="1455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: string) {</a:t>
            </a:r>
            <a:endParaRPr lang="ko-KR" altLang="ko-KR" sz="1455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altLang="ko-KR" sz="1455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455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this.addressBookName</a:t>
            </a:r>
            <a:r>
              <a:rPr lang="en-US" altLang="ko-KR" sz="1455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55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addressBookName</a:t>
            </a:r>
            <a:r>
              <a:rPr lang="en-US" altLang="ko-KR" sz="1455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;</a:t>
            </a:r>
            <a:endParaRPr lang="ko-KR" altLang="ko-KR" sz="1455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altLang="ko-KR" sz="1455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    }</a:t>
            </a:r>
            <a:endParaRPr lang="ko-KR" altLang="ko-KR" sz="1455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altLang="ko-KR" sz="1455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55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getBookName</a:t>
            </a:r>
            <a:r>
              <a:rPr lang="en-US" altLang="ko-KR" sz="1455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(){</a:t>
            </a:r>
            <a:endParaRPr lang="ko-KR" altLang="ko-KR" sz="1455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altLang="ko-KR" sz="1455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        return </a:t>
            </a:r>
            <a:r>
              <a:rPr lang="en-US" altLang="ko-KR" sz="1455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this.addressBookName</a:t>
            </a:r>
            <a:r>
              <a:rPr lang="en-US" altLang="ko-KR" sz="1455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;</a:t>
            </a:r>
            <a:endParaRPr lang="ko-KR" altLang="ko-KR" sz="1455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altLang="ko-KR" sz="1455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    }</a:t>
            </a:r>
            <a:endParaRPr lang="ko-KR" altLang="ko-KR" sz="1455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altLang="ko-KR" sz="1455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    constructor() { } </a:t>
            </a:r>
            <a:endParaRPr lang="ko-KR" altLang="ko-KR" sz="1455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altLang="ko-KR" sz="1455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}</a:t>
            </a:r>
            <a:endParaRPr lang="ko-KR" altLang="ko-KR" sz="1455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357972" y="2065226"/>
            <a:ext cx="4537981" cy="4109237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let </a:t>
            </a:r>
            <a:r>
              <a:rPr lang="en-US" altLang="ko-KR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myAddressBook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 = new </a:t>
            </a:r>
            <a:r>
              <a:rPr lang="en-US" altLang="ko-KR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AddressBook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();</a:t>
            </a:r>
            <a:endParaRPr lang="ko-KR" altLang="ko-KR" sz="14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altLang="ko-KR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myAddressBook.setBookName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("</a:t>
            </a:r>
            <a:r>
              <a:rPr lang="ko-KR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나의 주소록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");</a:t>
            </a:r>
            <a:endParaRPr lang="ko-KR" altLang="ko-KR" sz="14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console.log(</a:t>
            </a:r>
            <a:r>
              <a:rPr lang="en-US" altLang="ko-KR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myAddressBook.getBookName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());</a:t>
            </a:r>
            <a:endParaRPr lang="ko-KR" altLang="ko-KR" sz="14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357972" y="5449303"/>
            <a:ext cx="4537981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bg1"/>
                </a:solidFill>
              </a:rPr>
              <a:t>[</a:t>
            </a:r>
            <a:r>
              <a:rPr lang="ko-KR" altLang="en-US" dirty="0">
                <a:solidFill>
                  <a:schemeClr val="bg1"/>
                </a:solidFill>
              </a:rPr>
              <a:t>결과</a:t>
            </a:r>
            <a:r>
              <a:rPr lang="en-US" altLang="ko-KR" dirty="0">
                <a:solidFill>
                  <a:schemeClr val="bg1"/>
                </a:solidFill>
              </a:rPr>
              <a:t>]</a:t>
            </a:r>
          </a:p>
          <a:p>
            <a:r>
              <a:rPr lang="ko-KR" altLang="en-US" dirty="0">
                <a:solidFill>
                  <a:schemeClr val="bg1"/>
                </a:solidFill>
              </a:rPr>
              <a:t>나의 주소록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7"/>
          </p:nvPr>
        </p:nvSpPr>
        <p:spPr>
          <a:xfrm>
            <a:off x="14624050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altLang="ko-KR" smtClean="0"/>
              <a:pPr/>
              <a:t>84</a:t>
            </a:fld>
            <a:endParaRPr lang="ko-KR" altLang="en-US"/>
          </a:p>
        </p:txBody>
      </p:sp>
      <p:sp>
        <p:nvSpPr>
          <p:cNvPr id="11" name="슬라이드 번호 개체 틀 5"/>
          <p:cNvSpPr txBox="1">
            <a:spLocks/>
          </p:cNvSpPr>
          <p:nvPr/>
        </p:nvSpPr>
        <p:spPr>
          <a:xfrm>
            <a:off x="8626964" y="6500301"/>
            <a:ext cx="2803963" cy="1680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altLang="ko-KR" sz="1092">
                <a:solidFill>
                  <a:schemeClr val="bg1"/>
                </a:solidFill>
              </a:rPr>
              <a:pPr/>
              <a:t>84</a:t>
            </a:fld>
            <a:endParaRPr lang="ko-KR" altLang="en-US" sz="1092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979938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TypeScript : module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1013148" y="1872819"/>
            <a:ext cx="5822176" cy="804554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export interface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StringValidator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isAcceptable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(s: string):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boolean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; 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}</a:t>
            </a:r>
            <a:endParaRPr lang="ko-KR" altLang="ko-KR" sz="14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013147" y="1538050"/>
            <a:ext cx="3275129" cy="3536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98" i="1" dirty="0" err="1"/>
              <a:t>Validation.ts</a:t>
            </a:r>
            <a:endParaRPr lang="en-US" altLang="ko-KR" sz="1698" i="1" dirty="0"/>
          </a:p>
        </p:txBody>
      </p:sp>
      <p:sp>
        <p:nvSpPr>
          <p:cNvPr id="10" name="직사각형 9"/>
          <p:cNvSpPr/>
          <p:nvPr/>
        </p:nvSpPr>
        <p:spPr>
          <a:xfrm>
            <a:off x="1013147" y="3073095"/>
            <a:ext cx="5822177" cy="211180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import { </a:t>
            </a:r>
            <a:r>
              <a:rPr lang="en-US" altLang="ko-KR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StringValidator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 } from "./Validation";</a:t>
            </a:r>
          </a:p>
          <a:p>
            <a:endParaRPr lang="en-US" altLang="ko-KR" sz="14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export</a:t>
            </a:r>
            <a:r>
              <a:rPr lang="en-US" altLang="ko-KR" sz="1400" dirty="0">
                <a:solidFill>
                  <a:srgbClr val="FFFF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const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numberRegexp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 = /^[0-9]+$/; </a:t>
            </a:r>
          </a:p>
          <a:p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export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 class </a:t>
            </a:r>
            <a:r>
              <a:rPr lang="en-US" altLang="ko-KR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ZipCodeValidator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 implements </a:t>
            </a:r>
            <a:r>
              <a:rPr lang="en-US" altLang="ko-KR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StringValidator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 { </a:t>
            </a:r>
          </a:p>
          <a:p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     </a:t>
            </a:r>
            <a:r>
              <a:rPr lang="en-US" altLang="ko-KR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isAcceptable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(s: string) { </a:t>
            </a:r>
          </a:p>
          <a:p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          return </a:t>
            </a:r>
            <a:r>
              <a:rPr lang="en-US" altLang="ko-KR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s.length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 === 5 &amp;&amp; </a:t>
            </a:r>
            <a:r>
              <a:rPr lang="en-US" altLang="ko-KR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numberRegexp.test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(s); </a:t>
            </a:r>
          </a:p>
          <a:p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     } </a:t>
            </a:r>
          </a:p>
          <a:p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}</a:t>
            </a:r>
            <a:endParaRPr lang="ko-KR" altLang="ko-KR" sz="14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018769" y="2735884"/>
            <a:ext cx="3275129" cy="3536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98" i="1" dirty="0" err="1"/>
              <a:t>ZipCodeValidator.ts</a:t>
            </a:r>
            <a:endParaRPr lang="en-US" altLang="ko-KR" sz="1698" i="1" dirty="0"/>
          </a:p>
        </p:txBody>
      </p:sp>
      <p:sp>
        <p:nvSpPr>
          <p:cNvPr id="12" name="직사각형 11"/>
          <p:cNvSpPr/>
          <p:nvPr/>
        </p:nvSpPr>
        <p:spPr>
          <a:xfrm>
            <a:off x="1027934" y="5671819"/>
            <a:ext cx="5822177" cy="660876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import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 { </a:t>
            </a:r>
            <a:r>
              <a:rPr lang="en-US" altLang="ko-KR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ZipCodeValidator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 } from "./</a:t>
            </a:r>
            <a:r>
              <a:rPr lang="en-US" altLang="ko-KR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ZipCodeValidator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"; </a:t>
            </a:r>
          </a:p>
          <a:p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let </a:t>
            </a:r>
            <a:r>
              <a:rPr lang="en-US" altLang="ko-KR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myValidator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 = new </a:t>
            </a:r>
            <a:r>
              <a:rPr lang="en-US" altLang="ko-KR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ZipCodeValidator</a:t>
            </a:r>
            <a:r>
              <a:rPr lang="en-US" altLang="ko-KR" sz="1455" dirty="0"/>
              <a:t>();</a:t>
            </a:r>
            <a:endParaRPr lang="ko-KR" altLang="ko-KR" sz="14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033555" y="5334608"/>
            <a:ext cx="3275129" cy="3536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98" i="1" dirty="0" err="1"/>
              <a:t>Test.ts</a:t>
            </a:r>
            <a:endParaRPr lang="en-US" altLang="ko-KR" sz="1698" i="1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7"/>
          </p:nvPr>
        </p:nvSpPr>
        <p:spPr>
          <a:xfrm>
            <a:off x="14624050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altLang="ko-KR" smtClean="0"/>
              <a:pPr/>
              <a:t>85</a:t>
            </a:fld>
            <a:endParaRPr lang="ko-KR" altLang="en-US"/>
          </a:p>
        </p:txBody>
      </p:sp>
      <p:sp>
        <p:nvSpPr>
          <p:cNvPr id="15" name="슬라이드 번호 개체 틀 5"/>
          <p:cNvSpPr txBox="1">
            <a:spLocks/>
          </p:cNvSpPr>
          <p:nvPr/>
        </p:nvSpPr>
        <p:spPr>
          <a:xfrm>
            <a:off x="8626964" y="6500301"/>
            <a:ext cx="2803963" cy="1680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altLang="ko-KR" sz="1092">
                <a:solidFill>
                  <a:schemeClr val="bg1"/>
                </a:solidFill>
              </a:rPr>
              <a:pPr/>
              <a:t>85</a:t>
            </a:fld>
            <a:endParaRPr lang="ko-KR" altLang="en-US" sz="1092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352055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67E50F-9E21-4FAB-B069-F78FBB6973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네임스페이스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3541BD0-65FE-4C65-8E4C-4EEA09896E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9F204EB-3F69-49FB-A1EB-9FB692AA913E}"/>
              </a:ext>
            </a:extLst>
          </p:cNvPr>
          <p:cNvSpPr/>
          <p:nvPr/>
        </p:nvSpPr>
        <p:spPr>
          <a:xfrm>
            <a:off x="838199" y="1429417"/>
            <a:ext cx="10515599" cy="466347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b="1" dirty="0">
                <a:solidFill>
                  <a:schemeClr val="tx1"/>
                </a:solidFill>
              </a:rPr>
              <a:t>namespace </a:t>
            </a:r>
            <a:r>
              <a:rPr lang="en-US" altLang="ko-KR" b="1" dirty="0" err="1">
                <a:solidFill>
                  <a:schemeClr val="tx1"/>
                </a:solidFill>
              </a:rPr>
              <a:t>Aname</a:t>
            </a:r>
            <a:r>
              <a:rPr lang="en-US" altLang="ko-KR" b="1" dirty="0">
                <a:solidFill>
                  <a:schemeClr val="tx1"/>
                </a:solidFill>
              </a:rPr>
              <a:t>{</a:t>
            </a:r>
          </a:p>
          <a:p>
            <a:pPr lvl="1"/>
            <a:r>
              <a:rPr lang="en-US" altLang="ko-KR" b="1" dirty="0">
                <a:solidFill>
                  <a:schemeClr val="tx1"/>
                </a:solidFill>
              </a:rPr>
              <a:t>	export let a:number=10;</a:t>
            </a:r>
          </a:p>
          <a:p>
            <a:r>
              <a:rPr lang="en-US" altLang="ko-KR" b="1" dirty="0">
                <a:solidFill>
                  <a:schemeClr val="tx1"/>
                </a:solidFill>
              </a:rPr>
              <a:t>	export function </a:t>
            </a:r>
            <a:r>
              <a:rPr lang="en-US" altLang="ko-KR" b="1" dirty="0" err="1">
                <a:solidFill>
                  <a:schemeClr val="tx1"/>
                </a:solidFill>
              </a:rPr>
              <a:t>myfunc</a:t>
            </a:r>
            <a:r>
              <a:rPr lang="en-US" altLang="ko-KR" b="1" dirty="0">
                <a:solidFill>
                  <a:schemeClr val="tx1"/>
                </a:solidFill>
              </a:rPr>
              <a:t>():void{</a:t>
            </a:r>
          </a:p>
          <a:p>
            <a:r>
              <a:rPr lang="en-US" altLang="ko-KR" b="1" dirty="0">
                <a:solidFill>
                  <a:schemeClr val="tx1"/>
                </a:solidFill>
              </a:rPr>
              <a:t>		console.log("</a:t>
            </a:r>
            <a:r>
              <a:rPr lang="en-US" altLang="ko-KR" b="1" dirty="0" err="1">
                <a:solidFill>
                  <a:schemeClr val="tx1"/>
                </a:solidFill>
              </a:rPr>
              <a:t>Aname</a:t>
            </a:r>
            <a:r>
              <a:rPr lang="en-US" altLang="ko-KR" b="1" dirty="0">
                <a:solidFill>
                  <a:schemeClr val="tx1"/>
                </a:solidFill>
              </a:rPr>
              <a:t> space");</a:t>
            </a:r>
          </a:p>
          <a:p>
            <a:r>
              <a:rPr lang="en-US" altLang="ko-KR" b="1" dirty="0">
                <a:solidFill>
                  <a:schemeClr val="tx1"/>
                </a:solidFill>
              </a:rPr>
              <a:t>	}</a:t>
            </a:r>
          </a:p>
          <a:p>
            <a:pPr lvl="1"/>
            <a:r>
              <a:rPr lang="en-US" altLang="ko-KR" b="1" dirty="0">
                <a:solidFill>
                  <a:schemeClr val="tx1"/>
                </a:solidFill>
              </a:rPr>
              <a:t>	export class </a:t>
            </a:r>
            <a:r>
              <a:rPr lang="en-US" altLang="ko-KR" b="1" dirty="0" err="1">
                <a:solidFill>
                  <a:schemeClr val="tx1"/>
                </a:solidFill>
              </a:rPr>
              <a:t>MyClass</a:t>
            </a:r>
            <a:r>
              <a:rPr lang="en-US" altLang="ko-KR" b="1" dirty="0">
                <a:solidFill>
                  <a:schemeClr val="tx1"/>
                </a:solidFill>
              </a:rPr>
              <a:t>{</a:t>
            </a:r>
          </a:p>
          <a:p>
            <a:pPr lvl="2"/>
            <a:r>
              <a:rPr lang="en-US" altLang="ko-KR" b="1" dirty="0">
                <a:solidFill>
                  <a:schemeClr val="tx1"/>
                </a:solidFill>
              </a:rPr>
              <a:t>	name : String; </a:t>
            </a:r>
          </a:p>
          <a:p>
            <a:pPr lvl="2"/>
            <a:r>
              <a:rPr lang="en-US" altLang="ko-KR" b="1" dirty="0">
                <a:solidFill>
                  <a:schemeClr val="tx1"/>
                </a:solidFill>
              </a:rPr>
              <a:t>	phone : String;</a:t>
            </a:r>
          </a:p>
          <a:p>
            <a:pPr lvl="3"/>
            <a:r>
              <a:rPr lang="en-US" altLang="ko-KR" b="1" dirty="0">
                <a:solidFill>
                  <a:schemeClr val="tx1"/>
                </a:solidFill>
              </a:rPr>
              <a:t>constructor(</a:t>
            </a:r>
            <a:r>
              <a:rPr lang="en-US" altLang="ko-KR" b="1" dirty="0" err="1">
                <a:solidFill>
                  <a:schemeClr val="tx1"/>
                </a:solidFill>
              </a:rPr>
              <a:t>name:string</a:t>
            </a:r>
            <a:r>
              <a:rPr lang="en-US" altLang="ko-KR" b="1" dirty="0">
                <a:solidFill>
                  <a:schemeClr val="tx1"/>
                </a:solidFill>
              </a:rPr>
              <a:t>="", </a:t>
            </a:r>
            <a:r>
              <a:rPr lang="en-US" altLang="ko-KR" b="1" dirty="0" err="1">
                <a:solidFill>
                  <a:schemeClr val="tx1"/>
                </a:solidFill>
              </a:rPr>
              <a:t>phone:string</a:t>
            </a:r>
            <a:r>
              <a:rPr lang="en-US" altLang="ko-KR" b="1" dirty="0">
                <a:solidFill>
                  <a:schemeClr val="tx1"/>
                </a:solidFill>
              </a:rPr>
              <a:t>=""){</a:t>
            </a:r>
          </a:p>
          <a:p>
            <a:pPr lvl="3"/>
            <a:r>
              <a:rPr lang="en-US" altLang="ko-KR" b="1" dirty="0">
                <a:solidFill>
                  <a:schemeClr val="tx1"/>
                </a:solidFill>
              </a:rPr>
              <a:t>	this.name = name;</a:t>
            </a:r>
          </a:p>
          <a:p>
            <a:pPr lvl="3"/>
            <a:r>
              <a:rPr lang="en-US" altLang="ko-KR" b="1" dirty="0">
                <a:solidFill>
                  <a:schemeClr val="tx1"/>
                </a:solidFill>
              </a:rPr>
              <a:t>	</a:t>
            </a:r>
            <a:r>
              <a:rPr lang="en-US" altLang="ko-KR" b="1" dirty="0" err="1">
                <a:solidFill>
                  <a:schemeClr val="tx1"/>
                </a:solidFill>
              </a:rPr>
              <a:t>this.phone</a:t>
            </a:r>
            <a:r>
              <a:rPr lang="en-US" altLang="ko-KR" b="1" dirty="0">
                <a:solidFill>
                  <a:schemeClr val="tx1"/>
                </a:solidFill>
              </a:rPr>
              <a:t> = phone;</a:t>
            </a:r>
          </a:p>
          <a:p>
            <a:pPr lvl="3"/>
            <a:r>
              <a:rPr lang="en-US" altLang="ko-KR" b="1" dirty="0">
                <a:solidFill>
                  <a:schemeClr val="tx1"/>
                </a:solidFill>
              </a:rPr>
              <a:t>}</a:t>
            </a:r>
          </a:p>
          <a:p>
            <a:pPr lvl="3"/>
            <a:r>
              <a:rPr lang="en-US" altLang="ko-KR" b="1" dirty="0">
                <a:solidFill>
                  <a:schemeClr val="tx1"/>
                </a:solidFill>
              </a:rPr>
              <a:t>display():void{</a:t>
            </a:r>
          </a:p>
          <a:p>
            <a:pPr lvl="3"/>
            <a:r>
              <a:rPr lang="en-US" altLang="ko-KR" b="1" dirty="0">
                <a:solidFill>
                  <a:schemeClr val="tx1"/>
                </a:solidFill>
              </a:rPr>
              <a:t>	console.log(this.name, </a:t>
            </a:r>
            <a:r>
              <a:rPr lang="en-US" altLang="ko-KR" b="1" dirty="0" err="1">
                <a:solidFill>
                  <a:schemeClr val="tx1"/>
                </a:solidFill>
              </a:rPr>
              <a:t>this.phone</a:t>
            </a:r>
            <a:r>
              <a:rPr lang="en-US" altLang="ko-KR" b="1" dirty="0">
                <a:solidFill>
                  <a:schemeClr val="tx1"/>
                </a:solidFill>
              </a:rPr>
              <a:t>);</a:t>
            </a:r>
          </a:p>
          <a:p>
            <a:pPr lvl="3"/>
            <a:r>
              <a:rPr lang="en-US" altLang="ko-KR" b="1" dirty="0">
                <a:solidFill>
                  <a:schemeClr val="tx1"/>
                </a:solidFill>
              </a:rPr>
              <a:t>	}</a:t>
            </a:r>
          </a:p>
          <a:p>
            <a:pPr lvl="3"/>
            <a:r>
              <a:rPr lang="en-US" altLang="ko-KR" b="1" dirty="0">
                <a:solidFill>
                  <a:schemeClr val="tx1"/>
                </a:solidFill>
              </a:rPr>
              <a:t>}</a:t>
            </a:r>
          </a:p>
          <a:p>
            <a:pPr lvl="1"/>
            <a:r>
              <a:rPr lang="en-US" altLang="ko-KR" b="1" dirty="0">
                <a:solidFill>
                  <a:schemeClr val="tx1"/>
                </a:solidFill>
              </a:rPr>
              <a:t>}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EF4D3E8-4448-4257-9B94-27613B1D6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19812-4546-4238-9E4C-3C8554596443}" type="slidenum">
              <a:rPr lang="ko-KR" altLang="en-US" smtClean="0"/>
              <a:t>86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338362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F239EE-71CF-4095-A558-F6B9C604F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네임스페이스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F53FF7B-012B-4B81-84A7-7B4C94E41793}"/>
              </a:ext>
            </a:extLst>
          </p:cNvPr>
          <p:cNvSpPr/>
          <p:nvPr/>
        </p:nvSpPr>
        <p:spPr>
          <a:xfrm>
            <a:off x="838200" y="1390261"/>
            <a:ext cx="10515600" cy="203873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b="1">
                <a:solidFill>
                  <a:schemeClr val="tx1"/>
                </a:solidFill>
              </a:rPr>
              <a:t>console.log(Aname.a);</a:t>
            </a:r>
          </a:p>
          <a:p>
            <a:r>
              <a:rPr lang="en-US" altLang="ko-KR" b="1">
                <a:solidFill>
                  <a:schemeClr val="tx1"/>
                </a:solidFill>
              </a:rPr>
              <a:t>Aname.myfunc();</a:t>
            </a:r>
          </a:p>
          <a:p>
            <a:r>
              <a:rPr lang="en-US" altLang="ko-KR" b="1">
                <a:solidFill>
                  <a:schemeClr val="tx1"/>
                </a:solidFill>
              </a:rPr>
              <a:t>let obj1:Aname.MyClass = new Aname.MyClass("</a:t>
            </a:r>
            <a:r>
              <a:rPr lang="ko-KR" altLang="en-US" b="1">
                <a:solidFill>
                  <a:schemeClr val="tx1"/>
                </a:solidFill>
              </a:rPr>
              <a:t>홍길동</a:t>
            </a:r>
            <a:r>
              <a:rPr lang="en-US" altLang="ko-KR" b="1">
                <a:solidFill>
                  <a:schemeClr val="tx1"/>
                </a:solidFill>
              </a:rPr>
              <a:t>", "010-0000-0000");</a:t>
            </a:r>
          </a:p>
          <a:p>
            <a:r>
              <a:rPr lang="en-US" altLang="ko-KR" b="1">
                <a:solidFill>
                  <a:schemeClr val="tx1"/>
                </a:solidFill>
              </a:rPr>
              <a:t>obj1.display();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214A4ED-749B-44A3-920D-E0E4903337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19812-4546-4238-9E4C-3C8554596443}" type="slidenum">
              <a:rPr lang="ko-KR" altLang="en-US" smtClean="0"/>
              <a:t>87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076092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3AF2C1-E57B-4310-AE4F-EBD8BD745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map</a:t>
            </a:r>
            <a:r>
              <a:rPr lang="ko-KR" altLang="en-US" dirty="0"/>
              <a:t>함수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A26B478-788A-471B-AF8A-6BE03AE293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map</a:t>
            </a:r>
            <a:r>
              <a:rPr lang="ko-KR" altLang="en-US" dirty="0"/>
              <a:t>함수는 배열의 요소 모두에 특정 함수를 적용하고자 할 때 사용합니다</a:t>
            </a:r>
            <a:r>
              <a:rPr lang="en-US" altLang="ko-KR" dirty="0"/>
              <a:t>.</a:t>
            </a:r>
            <a:br>
              <a:rPr lang="en-US" altLang="ko-KR" dirty="0"/>
            </a:b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56C58C3-AC88-4614-9759-E6DA96F281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19812-4546-4238-9E4C-3C8554596443}" type="slidenum">
              <a:rPr lang="ko-KR" altLang="en-US" smtClean="0"/>
              <a:t>88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50B0D7C-18C7-4F30-95A0-9EC18E604D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7444" y="2992755"/>
            <a:ext cx="3827689" cy="1085850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5254510C-F5DB-4ABB-9209-6345846DD928}"/>
              </a:ext>
            </a:extLst>
          </p:cNvPr>
          <p:cNvSpPr/>
          <p:nvPr/>
        </p:nvSpPr>
        <p:spPr>
          <a:xfrm>
            <a:off x="6409509" y="3126377"/>
            <a:ext cx="679268" cy="81860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72A2304-276D-4D32-A45D-5C12A9FF2D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6867" y="2264229"/>
            <a:ext cx="4725625" cy="4091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72259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3AF2C1-E57B-4310-AE4F-EBD8BD745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filter </a:t>
            </a:r>
            <a:r>
              <a:rPr lang="ko-KR" altLang="en-US" dirty="0"/>
              <a:t>함수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A26B478-788A-471B-AF8A-6BE03AE293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filter</a:t>
            </a:r>
            <a:r>
              <a:rPr lang="ko-KR" altLang="en-US" dirty="0"/>
              <a:t>함수는 배열의 요소 중 특정 조건을 만족하는 데이터를 추출하기 위해 사용합니다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56C58C3-AC88-4614-9759-E6DA96F281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19812-4546-4238-9E4C-3C8554596443}" type="slidenum">
              <a:rPr lang="ko-KR" altLang="en-US" smtClean="0"/>
              <a:t>89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EEB1694-E548-4966-B20B-C8FD5E6BB7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903" y="2229053"/>
            <a:ext cx="4326663" cy="412658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1837142-4A85-4A3D-B61F-79C1D88142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3075" y="3017655"/>
            <a:ext cx="3590925" cy="962025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5CE4DDCA-645C-4692-9F60-97B763E4509C}"/>
              </a:ext>
            </a:extLst>
          </p:cNvPr>
          <p:cNvSpPr/>
          <p:nvPr/>
        </p:nvSpPr>
        <p:spPr>
          <a:xfrm>
            <a:off x="5843451" y="3291840"/>
            <a:ext cx="775063" cy="5834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3975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TypeScript 소개"/>
          <p:cNvSpPr txBox="1">
            <a:spLocks noGrp="1"/>
          </p:cNvSpPr>
          <p:nvPr>
            <p:ph type="title"/>
          </p:nvPr>
        </p:nvSpPr>
        <p:spPr>
          <a:xfrm>
            <a:off x="662730" y="178593"/>
            <a:ext cx="11291582" cy="1135363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txBody>
          <a:bodyPr/>
          <a:lstStyle/>
          <a:p>
            <a:r>
              <a:rPr dirty="0"/>
              <a:t>TypeScript </a:t>
            </a:r>
            <a:r>
              <a:rPr dirty="0" err="1"/>
              <a:t>소개</a:t>
            </a:r>
            <a:endParaRPr dirty="0"/>
          </a:p>
        </p:txBody>
      </p:sp>
      <p:pic>
        <p:nvPicPr>
          <p:cNvPr id="260" name="pasted-image.pdf" descr="pasted-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3908" y="1627464"/>
            <a:ext cx="9261446" cy="1355495"/>
          </a:xfrm>
          <a:prstGeom prst="rect">
            <a:avLst/>
          </a:prstGeom>
          <a:ln w="12700">
            <a:miter lim="400000"/>
          </a:ln>
        </p:spPr>
      </p:pic>
      <p:pic>
        <p:nvPicPr>
          <p:cNvPr id="261" name="pasted-image.pdf" descr="pasted-image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9427" y="3247461"/>
            <a:ext cx="7653146" cy="2668931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D626E2B-7C87-49CE-9B75-0DDD9002678B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ko-KR" smtClean="0"/>
              <a:t>9</a:t>
            </a:fld>
            <a:endParaRPr lang="ko-KR" altLang="en-US"/>
          </a:p>
        </p:txBody>
      </p:sp>
    </p:spTree>
  </p:cSld>
  <p:clrMapOvr>
    <a:masterClrMapping/>
  </p:clrMapOvr>
  <p:transition spd="med"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94640C-1B1C-4FA0-9321-3E8919841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map</a:t>
            </a:r>
            <a:r>
              <a:rPr lang="ko-KR" altLang="en-US" dirty="0"/>
              <a:t>화 </a:t>
            </a:r>
            <a:r>
              <a:rPr lang="en-US" altLang="ko-KR" dirty="0"/>
              <a:t>filter</a:t>
            </a:r>
            <a:r>
              <a:rPr lang="ko-KR" altLang="en-US" dirty="0"/>
              <a:t>이용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4941271-B0EA-4FE4-A0C4-AF1E143C34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ko-KR" dirty="0"/>
              <a:t>let a1:number[]=[1,2,3,4,5,6,7,8,9,10];</a:t>
            </a:r>
          </a:p>
          <a:p>
            <a:pPr marL="0" indent="0">
              <a:buNone/>
            </a:pPr>
            <a:r>
              <a:rPr lang="en-US" altLang="ko-KR" dirty="0"/>
              <a:t>let b1:number[];</a:t>
            </a:r>
          </a:p>
          <a:p>
            <a:pPr marL="0" indent="0">
              <a:buNone/>
            </a:pPr>
            <a:r>
              <a:rPr lang="en-US" altLang="ko-KR" dirty="0"/>
              <a:t>let b2:number[];</a:t>
            </a:r>
          </a:p>
          <a:p>
            <a:pPr marL="0" indent="0">
              <a:buNone/>
            </a:pPr>
            <a:r>
              <a:rPr lang="en-US" altLang="ko-KR" dirty="0"/>
              <a:t>let b3:number[];</a:t>
            </a:r>
          </a:p>
          <a:p>
            <a:pPr marL="0" indent="0">
              <a:buNone/>
            </a:pPr>
            <a:r>
              <a:rPr lang="en-US" altLang="ko-KR" dirty="0"/>
              <a:t>b1 = a1.map( (x)=&gt; x*2 ); </a:t>
            </a:r>
          </a:p>
          <a:p>
            <a:pPr marL="0" indent="0">
              <a:buNone/>
            </a:pPr>
            <a:r>
              <a:rPr lang="en-US" altLang="ko-KR" dirty="0"/>
              <a:t>console.log(b1);</a:t>
            </a:r>
          </a:p>
          <a:p>
            <a:pPr marL="0" indent="0">
              <a:buNone/>
            </a:pPr>
            <a:r>
              <a:rPr lang="en-US" altLang="ko-KR" dirty="0"/>
              <a:t>b2 = a1.filter( (x)=&gt;x&gt;5 );</a:t>
            </a:r>
          </a:p>
          <a:p>
            <a:pPr marL="0" indent="0">
              <a:buNone/>
            </a:pPr>
            <a:r>
              <a:rPr lang="en-US" altLang="ko-KR" dirty="0"/>
              <a:t>console.log(b2);</a:t>
            </a:r>
          </a:p>
          <a:p>
            <a:pPr marL="0" indent="0">
              <a:buNone/>
            </a:pPr>
            <a:r>
              <a:rPr lang="en-US" altLang="ko-KR" dirty="0"/>
              <a:t>b3 = a1.filter( (x)=&gt;x&gt;5 ).map((x)=&gt;x+10);</a:t>
            </a:r>
          </a:p>
          <a:p>
            <a:pPr marL="0" indent="0">
              <a:buNone/>
            </a:pPr>
            <a:r>
              <a:rPr lang="en-US" altLang="ko-KR" dirty="0"/>
              <a:t>console.log(b3);</a:t>
            </a:r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DBC82CF-7149-40A0-A6C5-545021896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19812-4546-4238-9E4C-3C8554596443}" type="slidenum">
              <a:rPr lang="ko-KR" altLang="en-US" smtClean="0"/>
              <a:t>90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71410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</a:spPr>
      <a:bodyPr rtlCol="0" anchor="ctr"/>
      <a:lstStyle>
        <a:defPPr algn="ctr">
          <a:defRPr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27958</TotalTime>
  <Words>5176</Words>
  <Application>Microsoft Office PowerPoint</Application>
  <PresentationFormat>와이드스크린</PresentationFormat>
  <Paragraphs>933</Paragraphs>
  <Slides>90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90</vt:i4>
      </vt:variant>
    </vt:vector>
  </HeadingPairs>
  <TitlesOfParts>
    <vt:vector size="96" baseType="lpstr">
      <vt:lpstr>Gill Sans Light</vt:lpstr>
      <vt:lpstr>맑은 고딕</vt:lpstr>
      <vt:lpstr>Arial</vt:lpstr>
      <vt:lpstr>Consolas</vt:lpstr>
      <vt:lpstr>Helvetica</vt:lpstr>
      <vt:lpstr>Office 테마</vt:lpstr>
      <vt:lpstr>typescript</vt:lpstr>
      <vt:lpstr>typescript</vt:lpstr>
      <vt:lpstr>웹의 발전</vt:lpstr>
      <vt:lpstr>ECMA 스크립트에 대하여</vt:lpstr>
      <vt:lpstr>ECMA Script 의 진화</vt:lpstr>
      <vt:lpstr>ECMAScript 2015, 2016 소개</vt:lpstr>
      <vt:lpstr>   www.typescriptlang.org</vt:lpstr>
      <vt:lpstr>TypeScript의 역사</vt:lpstr>
      <vt:lpstr>TypeScript 소개</vt:lpstr>
      <vt:lpstr>TypeScript 개요</vt:lpstr>
      <vt:lpstr>트랜스파일러 : tsc</vt:lpstr>
      <vt:lpstr>: 트랜스파일 위치</vt:lpstr>
      <vt:lpstr>TypeScript : Playground</vt:lpstr>
      <vt:lpstr>TypeScript : Download</vt:lpstr>
      <vt:lpstr>Typescript 주요 문법</vt:lpstr>
      <vt:lpstr>TypeScript의 장점</vt:lpstr>
      <vt:lpstr>TypeScript의 장점</vt:lpstr>
      <vt:lpstr>개발환경 구축과 트랜스파일링</vt:lpstr>
      <vt:lpstr>개발환경 구축</vt:lpstr>
      <vt:lpstr>TypeScript 컴파일러 설치 및 사용법</vt:lpstr>
      <vt:lpstr>컴파일(트랜스파일링)</vt:lpstr>
      <vt:lpstr>개발도구</vt:lpstr>
      <vt:lpstr>visual studio code</vt:lpstr>
      <vt:lpstr>visual studio code</vt:lpstr>
      <vt:lpstr>HTML확장</vt:lpstr>
      <vt:lpstr>typescript 확장기능 설치</vt:lpstr>
      <vt:lpstr>typescript 확장기능 설치(toolbox)</vt:lpstr>
      <vt:lpstr>typescript 구성요소</vt:lpstr>
      <vt:lpstr>변수선언과 기본타입</vt:lpstr>
      <vt:lpstr>var 로 변수 선언시</vt:lpstr>
      <vt:lpstr>var 과 let</vt:lpstr>
      <vt:lpstr>  변수선언(var)</vt:lpstr>
      <vt:lpstr>호이스팅 </vt:lpstr>
      <vt:lpstr>블록레벨스코프</vt:lpstr>
      <vt:lpstr>let 선언자 특징</vt:lpstr>
      <vt:lpstr>변수선언 (let, const 추가)</vt:lpstr>
      <vt:lpstr>변수선언 : hello.ts</vt:lpstr>
      <vt:lpstr>상수(const)</vt:lpstr>
      <vt:lpstr>점진적 타입 검사</vt:lpstr>
      <vt:lpstr>typescript 타입계층도</vt:lpstr>
      <vt:lpstr>typescript가 제공하는 타입들</vt:lpstr>
      <vt:lpstr>변수에 타입 지정</vt:lpstr>
      <vt:lpstr>typescript가 제공하는 기본 데이터 타입</vt:lpstr>
      <vt:lpstr>typescript 의 타입들</vt:lpstr>
      <vt:lpstr>typescript가 제공하는 기본 데이터 타입</vt:lpstr>
      <vt:lpstr>type연습.ts</vt:lpstr>
      <vt:lpstr>typescript가 제공하는 기본 데이터 타입</vt:lpstr>
      <vt:lpstr>typescript가 제공하는 기본 데이터 타입</vt:lpstr>
      <vt:lpstr>typescript가 제공하는 기본 데이터 타입</vt:lpstr>
      <vt:lpstr>typescript가 제공하는 기본 데이터 타입</vt:lpstr>
      <vt:lpstr>typescript가 제공하는 기본 데이터 타입</vt:lpstr>
      <vt:lpstr>typescript가 제공하는 기본 데이터 타입</vt:lpstr>
      <vt:lpstr>typescript가 제공하는 기본 데이터 타입</vt:lpstr>
      <vt:lpstr>제어문</vt:lpstr>
      <vt:lpstr>if문</vt:lpstr>
      <vt:lpstr>switch문</vt:lpstr>
      <vt:lpstr>for문</vt:lpstr>
      <vt:lpstr>for문</vt:lpstr>
      <vt:lpstr>디스트럭쳐링(destructuring)</vt:lpstr>
      <vt:lpstr>디스트럭쳐링(destructuring)</vt:lpstr>
      <vt:lpstr>디스트럭쳐링(destructuring)</vt:lpstr>
      <vt:lpstr>디스트럭쳐링 매개변수 선언</vt:lpstr>
      <vt:lpstr>디스트럭쳐링 매개변수 선언</vt:lpstr>
      <vt:lpstr>객체 디스트럭쳐링시 type키워드 활용</vt:lpstr>
      <vt:lpstr>배열 디스트럭쳐링</vt:lpstr>
      <vt:lpstr>배열 디스트럭쳐링</vt:lpstr>
      <vt:lpstr>배열요소를 함수의 디스트럭처링 매개변수로 전달 </vt:lpstr>
      <vt:lpstr>전개연산자</vt:lpstr>
      <vt:lpstr>전개연산자</vt:lpstr>
      <vt:lpstr>함수 </vt:lpstr>
      <vt:lpstr>타입스크립트 함수</vt:lpstr>
      <vt:lpstr>기본값을 갖는 매개변수</vt:lpstr>
      <vt:lpstr>전개변수를 사용</vt:lpstr>
      <vt:lpstr>선택매개변수</vt:lpstr>
      <vt:lpstr>익명함수</vt:lpstr>
      <vt:lpstr>콜백함수</vt:lpstr>
      <vt:lpstr>클래스와 인터페이스 </vt:lpstr>
      <vt:lpstr>TypeScript : 클래스</vt:lpstr>
      <vt:lpstr>클래스 : person.ts</vt:lpstr>
      <vt:lpstr>접근제한자</vt:lpstr>
      <vt:lpstr>TypeScript : 상속</vt:lpstr>
      <vt:lpstr>TypeScript : 상속</vt:lpstr>
      <vt:lpstr>인터페이스</vt:lpstr>
      <vt:lpstr>TypeScript : 인터페이스</vt:lpstr>
      <vt:lpstr>TypeScript : module</vt:lpstr>
      <vt:lpstr>네임스페이스</vt:lpstr>
      <vt:lpstr>네임스페이스</vt:lpstr>
      <vt:lpstr>map함수</vt:lpstr>
      <vt:lpstr>filter 함수</vt:lpstr>
      <vt:lpstr>map화 filter이용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머신러닝</dc:title>
  <dc:creator>user</dc:creator>
  <cp:lastModifiedBy>현숙 백</cp:lastModifiedBy>
  <cp:revision>149</cp:revision>
  <dcterms:created xsi:type="dcterms:W3CDTF">2018-06-12T11:16:11Z</dcterms:created>
  <dcterms:modified xsi:type="dcterms:W3CDTF">2024-02-05T14:35:16Z</dcterms:modified>
</cp:coreProperties>
</file>